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262" r:id="rId4"/>
    <p:sldId id="295" r:id="rId5"/>
    <p:sldId id="296" r:id="rId6"/>
    <p:sldId id="268" r:id="rId7"/>
    <p:sldId id="269" r:id="rId8"/>
    <p:sldId id="299" r:id="rId9"/>
    <p:sldId id="270" r:id="rId10"/>
    <p:sldId id="271" r:id="rId11"/>
    <p:sldId id="272" r:id="rId12"/>
    <p:sldId id="273" r:id="rId13"/>
    <p:sldId id="300" r:id="rId14"/>
    <p:sldId id="298" r:id="rId15"/>
    <p:sldId id="275" r:id="rId16"/>
    <p:sldId id="276" r:id="rId17"/>
    <p:sldId id="301" r:id="rId18"/>
    <p:sldId id="278" r:id="rId19"/>
    <p:sldId id="279" r:id="rId20"/>
    <p:sldId id="280" r:id="rId21"/>
    <p:sldId id="281" r:id="rId22"/>
    <p:sldId id="29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3A45"/>
    <a:srgbClr val="F9F9F9"/>
    <a:srgbClr val="9A3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43"/>
  </p:normalViewPr>
  <p:slideViewPr>
    <p:cSldViewPr snapToGrid="0" showGuides="1">
      <p:cViewPr varScale="1">
        <p:scale>
          <a:sx n="85" d="100"/>
          <a:sy n="85" d="100"/>
        </p:scale>
        <p:origin x="11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3E251-2A1F-4CF5-A86B-86994F7E9B5A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CB85-6DED-4A1C-B725-E818C42CA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845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45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3D6DEE-5B15-46E2-A1F3-16B87F82E35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77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F5D87-B078-4FC6-8C86-227378B8DD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24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29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69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97597335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12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8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328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0202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2049053" y="-9211866"/>
            <a:ext cx="36290107" cy="25281733"/>
            <a:chOff x="-4760686" y="-4630057"/>
            <a:chExt cx="21052971" cy="14666685"/>
          </a:xfrm>
        </p:grpSpPr>
        <p:sp>
          <p:nvSpPr>
            <p:cNvPr id="7" name="椭圆 6"/>
            <p:cNvSpPr/>
            <p:nvPr/>
          </p:nvSpPr>
          <p:spPr>
            <a:xfrm>
              <a:off x="-4760686" y="-4630057"/>
              <a:ext cx="769257" cy="769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4760686" y="9267371"/>
              <a:ext cx="769257" cy="769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5523028" y="9267371"/>
              <a:ext cx="769257" cy="769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5523028" y="-4630057"/>
              <a:ext cx="769257" cy="769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32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47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10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86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7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74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00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48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3645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A531C-B8DD-4D58-9243-9ADDC4267F5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EDCC8-85AA-4FDB-8ECD-BF54A69D9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83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1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4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g"/><Relationship Id="rId3" Type="http://schemas.openxmlformats.org/officeDocument/2006/relationships/image" Target="../media/image1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118-苏州大学-im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57" y="-2311075"/>
            <a:ext cx="12191999" cy="76199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135418"/>
            <a:ext cx="12192000" cy="17225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18691" y="4904509"/>
            <a:ext cx="6354618" cy="1953491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9273309" y="4904509"/>
            <a:ext cx="341746" cy="230909"/>
          </a:xfrm>
          <a:prstGeom prst="rtTriangle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H="1">
            <a:off x="2576944" y="4904509"/>
            <a:ext cx="341745" cy="230909"/>
          </a:xfrm>
          <a:prstGeom prst="rtTriangle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06586" y="6225809"/>
            <a:ext cx="1066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71296" y="6236261"/>
            <a:ext cx="119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53710" y="6200684"/>
            <a:ext cx="387152" cy="387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291817" y="6197992"/>
            <a:ext cx="387152" cy="387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businessman_57134"/>
          <p:cNvSpPr>
            <a:spLocks noChangeAspect="1"/>
          </p:cNvSpPr>
          <p:nvPr/>
        </p:nvSpPr>
        <p:spPr bwMode="auto">
          <a:xfrm>
            <a:off x="6360023" y="6236261"/>
            <a:ext cx="250740" cy="273670"/>
          </a:xfrm>
          <a:custGeom>
            <a:avLst/>
            <a:gdLst>
              <a:gd name="connsiteX0" fmla="*/ 243589 w 557114"/>
              <a:gd name="connsiteY0" fmla="*/ 355438 h 608062"/>
              <a:gd name="connsiteX1" fmla="*/ 277656 w 557114"/>
              <a:gd name="connsiteY1" fmla="*/ 355438 h 608062"/>
              <a:gd name="connsiteX2" fmla="*/ 277940 w 557114"/>
              <a:gd name="connsiteY2" fmla="*/ 355438 h 608062"/>
              <a:gd name="connsiteX3" fmla="*/ 278604 w 557114"/>
              <a:gd name="connsiteY3" fmla="*/ 355438 h 608062"/>
              <a:gd name="connsiteX4" fmla="*/ 279174 w 557114"/>
              <a:gd name="connsiteY4" fmla="*/ 355438 h 608062"/>
              <a:gd name="connsiteX5" fmla="*/ 279458 w 557114"/>
              <a:gd name="connsiteY5" fmla="*/ 355438 h 608062"/>
              <a:gd name="connsiteX6" fmla="*/ 279553 w 557114"/>
              <a:gd name="connsiteY6" fmla="*/ 355438 h 608062"/>
              <a:gd name="connsiteX7" fmla="*/ 313620 w 557114"/>
              <a:gd name="connsiteY7" fmla="*/ 355438 h 608062"/>
              <a:gd name="connsiteX8" fmla="*/ 324438 w 557114"/>
              <a:gd name="connsiteY8" fmla="*/ 375432 h 608062"/>
              <a:gd name="connsiteX9" fmla="*/ 298152 w 557114"/>
              <a:gd name="connsiteY9" fmla="*/ 430202 h 608062"/>
              <a:gd name="connsiteX10" fmla="*/ 301948 w 557114"/>
              <a:gd name="connsiteY10" fmla="*/ 510272 h 608062"/>
              <a:gd name="connsiteX11" fmla="*/ 356891 w 557114"/>
              <a:gd name="connsiteY11" fmla="*/ 389172 h 608062"/>
              <a:gd name="connsiteX12" fmla="*/ 356986 w 557114"/>
              <a:gd name="connsiteY12" fmla="*/ 389172 h 608062"/>
              <a:gd name="connsiteX13" fmla="*/ 376628 w 557114"/>
              <a:gd name="connsiteY13" fmla="*/ 375337 h 608062"/>
              <a:gd name="connsiteX14" fmla="*/ 383556 w 557114"/>
              <a:gd name="connsiteY14" fmla="*/ 376474 h 608062"/>
              <a:gd name="connsiteX15" fmla="*/ 383745 w 557114"/>
              <a:gd name="connsiteY15" fmla="*/ 376569 h 608062"/>
              <a:gd name="connsiteX16" fmla="*/ 518588 w 557114"/>
              <a:gd name="connsiteY16" fmla="*/ 438920 h 608062"/>
              <a:gd name="connsiteX17" fmla="*/ 557114 w 557114"/>
              <a:gd name="connsiteY17" fmla="*/ 482224 h 608062"/>
              <a:gd name="connsiteX18" fmla="*/ 557114 w 557114"/>
              <a:gd name="connsiteY18" fmla="*/ 608062 h 608062"/>
              <a:gd name="connsiteX19" fmla="*/ 279743 w 557114"/>
              <a:gd name="connsiteY19" fmla="*/ 608062 h 608062"/>
              <a:gd name="connsiteX20" fmla="*/ 279458 w 557114"/>
              <a:gd name="connsiteY20" fmla="*/ 608062 h 608062"/>
              <a:gd name="connsiteX21" fmla="*/ 279364 w 557114"/>
              <a:gd name="connsiteY21" fmla="*/ 608062 h 608062"/>
              <a:gd name="connsiteX22" fmla="*/ 279174 w 557114"/>
              <a:gd name="connsiteY22" fmla="*/ 608062 h 608062"/>
              <a:gd name="connsiteX23" fmla="*/ 278984 w 557114"/>
              <a:gd name="connsiteY23" fmla="*/ 608062 h 608062"/>
              <a:gd name="connsiteX24" fmla="*/ 278604 w 557114"/>
              <a:gd name="connsiteY24" fmla="*/ 608062 h 608062"/>
              <a:gd name="connsiteX25" fmla="*/ 278130 w 557114"/>
              <a:gd name="connsiteY25" fmla="*/ 608062 h 608062"/>
              <a:gd name="connsiteX26" fmla="*/ 277940 w 557114"/>
              <a:gd name="connsiteY26" fmla="*/ 608062 h 608062"/>
              <a:gd name="connsiteX27" fmla="*/ 277845 w 557114"/>
              <a:gd name="connsiteY27" fmla="*/ 608062 h 608062"/>
              <a:gd name="connsiteX28" fmla="*/ 277750 w 557114"/>
              <a:gd name="connsiteY28" fmla="*/ 608062 h 608062"/>
              <a:gd name="connsiteX29" fmla="*/ 277656 w 557114"/>
              <a:gd name="connsiteY29" fmla="*/ 608062 h 608062"/>
              <a:gd name="connsiteX30" fmla="*/ 277371 w 557114"/>
              <a:gd name="connsiteY30" fmla="*/ 608062 h 608062"/>
              <a:gd name="connsiteX31" fmla="*/ 0 w 557114"/>
              <a:gd name="connsiteY31" fmla="*/ 608062 h 608062"/>
              <a:gd name="connsiteX32" fmla="*/ 0 w 557114"/>
              <a:gd name="connsiteY32" fmla="*/ 482224 h 608062"/>
              <a:gd name="connsiteX33" fmla="*/ 38621 w 557114"/>
              <a:gd name="connsiteY33" fmla="*/ 438920 h 608062"/>
              <a:gd name="connsiteX34" fmla="*/ 173464 w 557114"/>
              <a:gd name="connsiteY34" fmla="*/ 376569 h 608062"/>
              <a:gd name="connsiteX35" fmla="*/ 173558 w 557114"/>
              <a:gd name="connsiteY35" fmla="*/ 376474 h 608062"/>
              <a:gd name="connsiteX36" fmla="*/ 180486 w 557114"/>
              <a:gd name="connsiteY36" fmla="*/ 375337 h 608062"/>
              <a:gd name="connsiteX37" fmla="*/ 200223 w 557114"/>
              <a:gd name="connsiteY37" fmla="*/ 389172 h 608062"/>
              <a:gd name="connsiteX38" fmla="*/ 255166 w 557114"/>
              <a:gd name="connsiteY38" fmla="*/ 510272 h 608062"/>
              <a:gd name="connsiteX39" fmla="*/ 258962 w 557114"/>
              <a:gd name="connsiteY39" fmla="*/ 430202 h 608062"/>
              <a:gd name="connsiteX40" fmla="*/ 232676 w 557114"/>
              <a:gd name="connsiteY40" fmla="*/ 375432 h 608062"/>
              <a:gd name="connsiteX41" fmla="*/ 243589 w 557114"/>
              <a:gd name="connsiteY41" fmla="*/ 355438 h 608062"/>
              <a:gd name="connsiteX42" fmla="*/ 276250 w 557114"/>
              <a:gd name="connsiteY42" fmla="*/ 0 h 608062"/>
              <a:gd name="connsiteX43" fmla="*/ 277674 w 557114"/>
              <a:gd name="connsiteY43" fmla="*/ 0 h 608062"/>
              <a:gd name="connsiteX44" fmla="*/ 277863 w 557114"/>
              <a:gd name="connsiteY44" fmla="*/ 0 h 608062"/>
              <a:gd name="connsiteX45" fmla="*/ 277958 w 557114"/>
              <a:gd name="connsiteY45" fmla="*/ 0 h 608062"/>
              <a:gd name="connsiteX46" fmla="*/ 279382 w 557114"/>
              <a:gd name="connsiteY46" fmla="*/ 0 h 608062"/>
              <a:gd name="connsiteX47" fmla="*/ 402570 w 557114"/>
              <a:gd name="connsiteY47" fmla="*/ 104895 h 608062"/>
              <a:gd name="connsiteX48" fmla="*/ 394693 w 557114"/>
              <a:gd name="connsiteY48" fmla="*/ 159001 h 608062"/>
              <a:gd name="connsiteX49" fmla="*/ 405892 w 557114"/>
              <a:gd name="connsiteY49" fmla="*/ 184774 h 608062"/>
              <a:gd name="connsiteX50" fmla="*/ 377040 w 557114"/>
              <a:gd name="connsiteY50" fmla="*/ 236890 h 608062"/>
              <a:gd name="connsiteX51" fmla="*/ 315731 w 557114"/>
              <a:gd name="connsiteY51" fmla="*/ 311274 h 608062"/>
              <a:gd name="connsiteX52" fmla="*/ 277958 w 557114"/>
              <a:gd name="connsiteY52" fmla="*/ 319707 h 608062"/>
              <a:gd name="connsiteX53" fmla="*/ 277958 w 557114"/>
              <a:gd name="connsiteY53" fmla="*/ 319802 h 608062"/>
              <a:gd name="connsiteX54" fmla="*/ 277863 w 557114"/>
              <a:gd name="connsiteY54" fmla="*/ 319802 h 608062"/>
              <a:gd name="connsiteX55" fmla="*/ 277674 w 557114"/>
              <a:gd name="connsiteY55" fmla="*/ 319802 h 608062"/>
              <a:gd name="connsiteX56" fmla="*/ 277674 w 557114"/>
              <a:gd name="connsiteY56" fmla="*/ 319707 h 608062"/>
              <a:gd name="connsiteX57" fmla="*/ 239901 w 557114"/>
              <a:gd name="connsiteY57" fmla="*/ 311274 h 608062"/>
              <a:gd name="connsiteX58" fmla="*/ 178592 w 557114"/>
              <a:gd name="connsiteY58" fmla="*/ 236890 h 608062"/>
              <a:gd name="connsiteX59" fmla="*/ 149740 w 557114"/>
              <a:gd name="connsiteY59" fmla="*/ 184774 h 608062"/>
              <a:gd name="connsiteX60" fmla="*/ 161034 w 557114"/>
              <a:gd name="connsiteY60" fmla="*/ 159001 h 608062"/>
              <a:gd name="connsiteX61" fmla="*/ 153062 w 557114"/>
              <a:gd name="connsiteY61" fmla="*/ 104895 h 608062"/>
              <a:gd name="connsiteX62" fmla="*/ 276250 w 557114"/>
              <a:gd name="connsiteY62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57114" h="608062">
                <a:moveTo>
                  <a:pt x="243589" y="355438"/>
                </a:moveTo>
                <a:lnTo>
                  <a:pt x="277656" y="355438"/>
                </a:lnTo>
                <a:lnTo>
                  <a:pt x="277940" y="355438"/>
                </a:lnTo>
                <a:lnTo>
                  <a:pt x="278604" y="355438"/>
                </a:lnTo>
                <a:lnTo>
                  <a:pt x="279174" y="355438"/>
                </a:lnTo>
                <a:lnTo>
                  <a:pt x="279458" y="355438"/>
                </a:lnTo>
                <a:lnTo>
                  <a:pt x="279553" y="355438"/>
                </a:lnTo>
                <a:lnTo>
                  <a:pt x="313620" y="355438"/>
                </a:lnTo>
                <a:cubicBezTo>
                  <a:pt x="325007" y="355438"/>
                  <a:pt x="330511" y="364630"/>
                  <a:pt x="324438" y="375432"/>
                </a:cubicBezTo>
                <a:cubicBezTo>
                  <a:pt x="321781" y="379980"/>
                  <a:pt x="298152" y="430202"/>
                  <a:pt x="298152" y="430202"/>
                </a:cubicBezTo>
                <a:lnTo>
                  <a:pt x="301948" y="510272"/>
                </a:lnTo>
                <a:cubicBezTo>
                  <a:pt x="317700" y="481655"/>
                  <a:pt x="343131" y="422432"/>
                  <a:pt x="356891" y="389172"/>
                </a:cubicBezTo>
                <a:cubicBezTo>
                  <a:pt x="356891" y="389172"/>
                  <a:pt x="356891" y="389172"/>
                  <a:pt x="356986" y="389172"/>
                </a:cubicBezTo>
                <a:cubicBezTo>
                  <a:pt x="359832" y="381117"/>
                  <a:pt x="367519" y="375337"/>
                  <a:pt x="376628" y="375337"/>
                </a:cubicBezTo>
                <a:cubicBezTo>
                  <a:pt x="379096" y="375337"/>
                  <a:pt x="381373" y="375716"/>
                  <a:pt x="383556" y="376474"/>
                </a:cubicBezTo>
                <a:cubicBezTo>
                  <a:pt x="383650" y="376474"/>
                  <a:pt x="383650" y="376474"/>
                  <a:pt x="383745" y="376569"/>
                </a:cubicBezTo>
                <a:cubicBezTo>
                  <a:pt x="387446" y="377706"/>
                  <a:pt x="464973" y="411724"/>
                  <a:pt x="518588" y="438920"/>
                </a:cubicBezTo>
                <a:cubicBezTo>
                  <a:pt x="542595" y="451049"/>
                  <a:pt x="557114" y="466305"/>
                  <a:pt x="557114" y="482224"/>
                </a:cubicBezTo>
                <a:lnTo>
                  <a:pt x="557114" y="608062"/>
                </a:lnTo>
                <a:lnTo>
                  <a:pt x="279743" y="608062"/>
                </a:lnTo>
                <a:lnTo>
                  <a:pt x="279458" y="608062"/>
                </a:lnTo>
                <a:lnTo>
                  <a:pt x="279364" y="608062"/>
                </a:lnTo>
                <a:lnTo>
                  <a:pt x="279174" y="608062"/>
                </a:lnTo>
                <a:lnTo>
                  <a:pt x="278984" y="608062"/>
                </a:lnTo>
                <a:lnTo>
                  <a:pt x="278604" y="608062"/>
                </a:lnTo>
                <a:lnTo>
                  <a:pt x="278130" y="608062"/>
                </a:lnTo>
                <a:lnTo>
                  <a:pt x="277940" y="608062"/>
                </a:lnTo>
                <a:lnTo>
                  <a:pt x="277845" y="608062"/>
                </a:lnTo>
                <a:lnTo>
                  <a:pt x="277750" y="608062"/>
                </a:lnTo>
                <a:lnTo>
                  <a:pt x="277656" y="608062"/>
                </a:lnTo>
                <a:lnTo>
                  <a:pt x="277371" y="608062"/>
                </a:lnTo>
                <a:lnTo>
                  <a:pt x="0" y="608062"/>
                </a:lnTo>
                <a:lnTo>
                  <a:pt x="0" y="482224"/>
                </a:lnTo>
                <a:cubicBezTo>
                  <a:pt x="0" y="466305"/>
                  <a:pt x="14519" y="451049"/>
                  <a:pt x="38621" y="438920"/>
                </a:cubicBezTo>
                <a:cubicBezTo>
                  <a:pt x="92141" y="411724"/>
                  <a:pt x="169668" y="377706"/>
                  <a:pt x="173464" y="376569"/>
                </a:cubicBezTo>
                <a:cubicBezTo>
                  <a:pt x="173464" y="376474"/>
                  <a:pt x="173464" y="376474"/>
                  <a:pt x="173558" y="376474"/>
                </a:cubicBezTo>
                <a:cubicBezTo>
                  <a:pt x="175741" y="375716"/>
                  <a:pt x="178018" y="375337"/>
                  <a:pt x="180486" y="375337"/>
                </a:cubicBezTo>
                <a:cubicBezTo>
                  <a:pt x="189595" y="375337"/>
                  <a:pt x="197282" y="381117"/>
                  <a:pt x="200223" y="389172"/>
                </a:cubicBezTo>
                <a:cubicBezTo>
                  <a:pt x="214078" y="422432"/>
                  <a:pt x="239414" y="481655"/>
                  <a:pt x="255166" y="510272"/>
                </a:cubicBezTo>
                <a:lnTo>
                  <a:pt x="258962" y="430202"/>
                </a:lnTo>
                <a:cubicBezTo>
                  <a:pt x="258962" y="430202"/>
                  <a:pt x="235333" y="379980"/>
                  <a:pt x="232676" y="375432"/>
                </a:cubicBezTo>
                <a:cubicBezTo>
                  <a:pt x="226603" y="364630"/>
                  <a:pt x="232107" y="355438"/>
                  <a:pt x="243589" y="355438"/>
                </a:cubicBezTo>
                <a:close/>
                <a:moveTo>
                  <a:pt x="276250" y="0"/>
                </a:moveTo>
                <a:cubicBezTo>
                  <a:pt x="276725" y="0"/>
                  <a:pt x="277199" y="0"/>
                  <a:pt x="277674" y="0"/>
                </a:cubicBezTo>
                <a:cubicBezTo>
                  <a:pt x="277769" y="0"/>
                  <a:pt x="277769" y="0"/>
                  <a:pt x="277863" y="0"/>
                </a:cubicBezTo>
                <a:cubicBezTo>
                  <a:pt x="277863" y="0"/>
                  <a:pt x="277863" y="0"/>
                  <a:pt x="277958" y="0"/>
                </a:cubicBezTo>
                <a:cubicBezTo>
                  <a:pt x="278433" y="0"/>
                  <a:pt x="278907" y="0"/>
                  <a:pt x="279382" y="0"/>
                </a:cubicBezTo>
                <a:cubicBezTo>
                  <a:pt x="385487" y="0"/>
                  <a:pt x="405417" y="75615"/>
                  <a:pt x="402570" y="104895"/>
                </a:cubicBezTo>
                <a:cubicBezTo>
                  <a:pt x="400387" y="128395"/>
                  <a:pt x="394693" y="159001"/>
                  <a:pt x="394693" y="159001"/>
                </a:cubicBezTo>
                <a:cubicBezTo>
                  <a:pt x="394693" y="159001"/>
                  <a:pt x="405892" y="164118"/>
                  <a:pt x="405892" y="184774"/>
                </a:cubicBezTo>
                <a:cubicBezTo>
                  <a:pt x="402001" y="236511"/>
                  <a:pt x="381311" y="214149"/>
                  <a:pt x="377040" y="236890"/>
                </a:cubicBezTo>
                <a:cubicBezTo>
                  <a:pt x="370017" y="274603"/>
                  <a:pt x="336610" y="301893"/>
                  <a:pt x="315731" y="311274"/>
                </a:cubicBezTo>
                <a:cubicBezTo>
                  <a:pt x="303583" y="316770"/>
                  <a:pt x="291055" y="319518"/>
                  <a:pt x="277958" y="319707"/>
                </a:cubicBezTo>
                <a:lnTo>
                  <a:pt x="277958" y="319802"/>
                </a:lnTo>
                <a:cubicBezTo>
                  <a:pt x="277863" y="319802"/>
                  <a:pt x="277863" y="319802"/>
                  <a:pt x="277863" y="319802"/>
                </a:cubicBezTo>
                <a:cubicBezTo>
                  <a:pt x="277769" y="319802"/>
                  <a:pt x="277769" y="319802"/>
                  <a:pt x="277674" y="319802"/>
                </a:cubicBezTo>
                <a:lnTo>
                  <a:pt x="277674" y="319707"/>
                </a:lnTo>
                <a:cubicBezTo>
                  <a:pt x="264577" y="319518"/>
                  <a:pt x="252049" y="316770"/>
                  <a:pt x="239901" y="311274"/>
                </a:cubicBezTo>
                <a:cubicBezTo>
                  <a:pt x="219022" y="301893"/>
                  <a:pt x="185615" y="274603"/>
                  <a:pt x="178592" y="236890"/>
                </a:cubicBezTo>
                <a:cubicBezTo>
                  <a:pt x="174321" y="214149"/>
                  <a:pt x="153631" y="236511"/>
                  <a:pt x="149740" y="184774"/>
                </a:cubicBezTo>
                <a:cubicBezTo>
                  <a:pt x="149740" y="164118"/>
                  <a:pt x="161034" y="159001"/>
                  <a:pt x="161034" y="159001"/>
                </a:cubicBezTo>
                <a:cubicBezTo>
                  <a:pt x="161034" y="159001"/>
                  <a:pt x="155245" y="128395"/>
                  <a:pt x="153062" y="104895"/>
                </a:cubicBezTo>
                <a:cubicBezTo>
                  <a:pt x="150215" y="75615"/>
                  <a:pt x="170145" y="0"/>
                  <a:pt x="276250" y="0"/>
                </a:cubicBezTo>
                <a:close/>
              </a:path>
            </a:pathLst>
          </a:custGeom>
          <a:solidFill>
            <a:srgbClr val="6B0811"/>
          </a:solidFill>
          <a:ln>
            <a:noFill/>
          </a:ln>
        </p:spPr>
        <p:txBody>
          <a:bodyPr/>
          <a:p/>
        </p:txBody>
      </p:sp>
      <p:sp>
        <p:nvSpPr>
          <p:cNvPr id="16" name="student-with-graduation-cap_57073"/>
          <p:cNvSpPr>
            <a:spLocks noChangeAspect="1"/>
          </p:cNvSpPr>
          <p:nvPr/>
        </p:nvSpPr>
        <p:spPr bwMode="auto">
          <a:xfrm>
            <a:off x="4233232" y="6253573"/>
            <a:ext cx="229863" cy="273671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rgbClr val="6B0811"/>
          </a:solidFill>
          <a:ln>
            <a:noFill/>
          </a:ln>
        </p:spPr>
        <p:txBody>
          <a:bodyPr/>
          <a:p/>
        </p:txBody>
      </p:sp>
      <p:sp>
        <p:nvSpPr>
          <p:cNvPr id="92" name="文本框 91"/>
          <p:cNvSpPr txBox="1"/>
          <p:nvPr/>
        </p:nvSpPr>
        <p:spPr>
          <a:xfrm>
            <a:off x="2932246" y="5147148"/>
            <a:ext cx="635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苏州大学答辩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/>
            </a:r>
          </a:p>
        </p:txBody>
      </p:sp>
      <p:sp>
        <p:nvSpPr>
          <p:cNvPr id="93" name="矩形 92"/>
          <p:cNvSpPr/>
          <p:nvPr/>
        </p:nvSpPr>
        <p:spPr>
          <a:xfrm>
            <a:off x="5753756" y="2633142"/>
            <a:ext cx="51772" cy="784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02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1" y="1768566"/>
            <a:ext cx="1947283" cy="125986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5"/>
              </a:cxn>
              <a:cxn ang="0">
                <a:pos x="859" y="1217"/>
              </a:cxn>
              <a:cxn ang="0">
                <a:pos x="859" y="739"/>
              </a:cxn>
              <a:cxn ang="0">
                <a:pos x="0" y="0"/>
              </a:cxn>
            </a:cxnLst>
            <a:rect l="0" t="0" r="r" b="b"/>
            <a:pathLst>
              <a:path w="859" h="1217">
                <a:moveTo>
                  <a:pt x="0" y="0"/>
                </a:moveTo>
                <a:lnTo>
                  <a:pt x="0" y="725"/>
                </a:lnTo>
                <a:lnTo>
                  <a:pt x="859" y="1217"/>
                </a:lnTo>
                <a:lnTo>
                  <a:pt x="859" y="73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3" y="2590527"/>
            <a:ext cx="1947280" cy="100333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2"/>
              </a:cxn>
              <a:cxn ang="0">
                <a:pos x="859" y="969"/>
              </a:cxn>
              <a:cxn ang="0">
                <a:pos x="859" y="492"/>
              </a:cxn>
              <a:cxn ang="0">
                <a:pos x="0" y="0"/>
              </a:cxn>
            </a:cxnLst>
            <a:rect l="0" t="0" r="r" b="b"/>
            <a:pathLst>
              <a:path w="859" h="969">
                <a:moveTo>
                  <a:pt x="0" y="0"/>
                </a:moveTo>
                <a:lnTo>
                  <a:pt x="0" y="722"/>
                </a:lnTo>
                <a:lnTo>
                  <a:pt x="859" y="969"/>
                </a:lnTo>
                <a:lnTo>
                  <a:pt x="859" y="492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0" y="3303399"/>
            <a:ext cx="1947285" cy="7468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3"/>
              </a:cxn>
              <a:cxn ang="0">
                <a:pos x="859" y="723"/>
              </a:cxn>
              <a:cxn ang="0">
                <a:pos x="859" y="247"/>
              </a:cxn>
              <a:cxn ang="0">
                <a:pos x="0" y="0"/>
              </a:cxn>
            </a:cxnLst>
            <a:rect l="0" t="0" r="r" b="b"/>
            <a:pathLst>
              <a:path w="859" h="723">
                <a:moveTo>
                  <a:pt x="0" y="0"/>
                </a:moveTo>
                <a:lnTo>
                  <a:pt x="0" y="723"/>
                </a:lnTo>
                <a:lnTo>
                  <a:pt x="859" y="723"/>
                </a:lnTo>
                <a:lnTo>
                  <a:pt x="859" y="247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reeform 13"/>
          <p:cNvSpPr>
            <a:spLocks/>
          </p:cNvSpPr>
          <p:nvPr/>
        </p:nvSpPr>
        <p:spPr bwMode="auto">
          <a:xfrm>
            <a:off x="0" y="3924241"/>
            <a:ext cx="1947285" cy="7488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5"/>
              </a:cxn>
              <a:cxn ang="0">
                <a:pos x="859" y="479"/>
              </a:cxn>
              <a:cxn ang="0">
                <a:pos x="859" y="0"/>
              </a:cxn>
              <a:cxn ang="0">
                <a:pos x="0" y="0"/>
              </a:cxn>
            </a:cxnLst>
            <a:rect l="0" t="0" r="r" b="b"/>
            <a:pathLst>
              <a:path w="859" h="725">
                <a:moveTo>
                  <a:pt x="0" y="0"/>
                </a:moveTo>
                <a:lnTo>
                  <a:pt x="0" y="725"/>
                </a:lnTo>
                <a:lnTo>
                  <a:pt x="859" y="479"/>
                </a:lnTo>
                <a:lnTo>
                  <a:pt x="859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3" y="4313951"/>
            <a:ext cx="1947280" cy="1003339"/>
          </a:xfrm>
          <a:custGeom>
            <a:avLst/>
            <a:gdLst/>
            <a:ahLst/>
            <a:cxnLst>
              <a:cxn ang="0">
                <a:pos x="0" y="246"/>
              </a:cxn>
              <a:cxn ang="0">
                <a:pos x="0" y="969"/>
              </a:cxn>
              <a:cxn ang="0">
                <a:pos x="859" y="476"/>
              </a:cxn>
              <a:cxn ang="0">
                <a:pos x="859" y="0"/>
              </a:cxn>
              <a:cxn ang="0">
                <a:pos x="0" y="246"/>
              </a:cxn>
            </a:cxnLst>
            <a:rect l="0" t="0" r="r" b="b"/>
            <a:pathLst>
              <a:path w="859" h="969">
                <a:moveTo>
                  <a:pt x="0" y="246"/>
                </a:moveTo>
                <a:lnTo>
                  <a:pt x="0" y="969"/>
                </a:lnTo>
                <a:lnTo>
                  <a:pt x="859" y="476"/>
                </a:lnTo>
                <a:lnTo>
                  <a:pt x="859" y="0"/>
                </a:lnTo>
                <a:lnTo>
                  <a:pt x="0" y="246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1" y="1333486"/>
            <a:ext cx="1947283" cy="180512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5"/>
              </a:cxn>
              <a:cxn ang="0">
                <a:pos x="859" y="1217"/>
              </a:cxn>
              <a:cxn ang="0">
                <a:pos x="859" y="739"/>
              </a:cxn>
              <a:cxn ang="0">
                <a:pos x="0" y="0"/>
              </a:cxn>
            </a:cxnLst>
            <a:rect l="0" t="0" r="r" b="b"/>
            <a:pathLst>
              <a:path w="859" h="1217">
                <a:moveTo>
                  <a:pt x="0" y="0"/>
                </a:moveTo>
                <a:lnTo>
                  <a:pt x="0" y="725"/>
                </a:lnTo>
                <a:lnTo>
                  <a:pt x="859" y="1217"/>
                </a:lnTo>
                <a:lnTo>
                  <a:pt x="859" y="739"/>
                </a:lnTo>
                <a:lnTo>
                  <a:pt x="0" y="0"/>
                </a:lnTo>
                <a:close/>
              </a:path>
            </a:pathLst>
          </a:custGeom>
          <a:solidFill>
            <a:srgbClr val="A70C1B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3" y="2402479"/>
            <a:ext cx="1947280" cy="1437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2"/>
              </a:cxn>
              <a:cxn ang="0">
                <a:pos x="859" y="969"/>
              </a:cxn>
              <a:cxn ang="0">
                <a:pos x="859" y="492"/>
              </a:cxn>
              <a:cxn ang="0">
                <a:pos x="0" y="0"/>
              </a:cxn>
            </a:cxnLst>
            <a:rect l="0" t="0" r="r" b="b"/>
            <a:pathLst>
              <a:path w="859" h="969">
                <a:moveTo>
                  <a:pt x="0" y="0"/>
                </a:moveTo>
                <a:lnTo>
                  <a:pt x="0" y="722"/>
                </a:lnTo>
                <a:lnTo>
                  <a:pt x="859" y="969"/>
                </a:lnTo>
                <a:lnTo>
                  <a:pt x="859" y="492"/>
                </a:lnTo>
                <a:lnTo>
                  <a:pt x="0" y="0"/>
                </a:lnTo>
                <a:close/>
              </a:path>
            </a:pathLst>
          </a:custGeom>
          <a:solidFill>
            <a:srgbClr val="BB0E1F">
              <a:alpha val="78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0" y="3464299"/>
            <a:ext cx="1947285" cy="107003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3"/>
              </a:cxn>
              <a:cxn ang="0">
                <a:pos x="859" y="723"/>
              </a:cxn>
              <a:cxn ang="0">
                <a:pos x="859" y="247"/>
              </a:cxn>
              <a:cxn ang="0">
                <a:pos x="0" y="0"/>
              </a:cxn>
            </a:cxnLst>
            <a:rect l="0" t="0" r="r" b="b"/>
            <a:pathLst>
              <a:path w="859" h="723">
                <a:moveTo>
                  <a:pt x="0" y="0"/>
                </a:moveTo>
                <a:lnTo>
                  <a:pt x="0" y="723"/>
                </a:lnTo>
                <a:lnTo>
                  <a:pt x="859" y="723"/>
                </a:lnTo>
                <a:lnTo>
                  <a:pt x="859" y="247"/>
                </a:lnTo>
                <a:lnTo>
                  <a:pt x="0" y="0"/>
                </a:lnTo>
                <a:close/>
              </a:path>
            </a:pathLst>
          </a:custGeom>
          <a:solidFill>
            <a:srgbClr val="A70C1B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0" y="4534294"/>
            <a:ext cx="1947285" cy="10729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5"/>
              </a:cxn>
              <a:cxn ang="0">
                <a:pos x="859" y="479"/>
              </a:cxn>
              <a:cxn ang="0">
                <a:pos x="859" y="0"/>
              </a:cxn>
              <a:cxn ang="0">
                <a:pos x="0" y="0"/>
              </a:cxn>
            </a:cxnLst>
            <a:rect l="0" t="0" r="r" b="b"/>
            <a:pathLst>
              <a:path w="859" h="725">
                <a:moveTo>
                  <a:pt x="0" y="0"/>
                </a:moveTo>
                <a:lnTo>
                  <a:pt x="0" y="725"/>
                </a:lnTo>
                <a:lnTo>
                  <a:pt x="859" y="479"/>
                </a:lnTo>
                <a:lnTo>
                  <a:pt x="859" y="0"/>
                </a:lnTo>
                <a:lnTo>
                  <a:pt x="0" y="0"/>
                </a:lnTo>
                <a:close/>
              </a:path>
            </a:pathLst>
          </a:custGeom>
          <a:solidFill>
            <a:srgbClr val="BB0E1F">
              <a:alpha val="78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8"/>
          <p:cNvSpPr/>
          <p:nvPr/>
        </p:nvSpPr>
        <p:spPr>
          <a:xfrm>
            <a:off x="5245902" y="2538324"/>
            <a:ext cx="4441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单击此处可编辑内容，根据您的需要自由拉伸文本框大小。单击此处可编辑内容，根据您的需要自由拉伸文本框大小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Rectangle 8"/>
          <p:cNvSpPr/>
          <p:nvPr/>
        </p:nvSpPr>
        <p:spPr>
          <a:xfrm>
            <a:off x="1948387" y="2432663"/>
            <a:ext cx="3195107" cy="706617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3"/>
          <p:cNvSpPr/>
          <p:nvPr/>
        </p:nvSpPr>
        <p:spPr>
          <a:xfrm>
            <a:off x="3238481" y="2614610"/>
            <a:ext cx="1714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9"/>
          <p:cNvSpPr/>
          <p:nvPr/>
        </p:nvSpPr>
        <p:spPr>
          <a:xfrm>
            <a:off x="2476475" y="2476495"/>
            <a:ext cx="762006" cy="58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mpact" panose="020B0806030902050204" pitchFamily="34" charset="0"/>
                <a:ea typeface="Open Sans" pitchFamily="34" charset="0"/>
                <a:cs typeface="Open Sans" pitchFamily="34" charset="0"/>
              </a:rPr>
              <a:t>01</a:t>
            </a:r>
            <a:endParaRPr lang="en-US" sz="3200" dirty="0">
              <a:solidFill>
                <a:schemeClr val="bg1"/>
              </a:solidFill>
              <a:latin typeface="Impact" panose="020B0806030902050204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0" name="Rectangle 10"/>
          <p:cNvSpPr/>
          <p:nvPr/>
        </p:nvSpPr>
        <p:spPr>
          <a:xfrm>
            <a:off x="1948387" y="3125937"/>
            <a:ext cx="3766611" cy="706617"/>
          </a:xfrm>
          <a:prstGeom prst="rect">
            <a:avLst/>
          </a:prstGeom>
          <a:solidFill>
            <a:srgbClr val="BB0E1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4"/>
          <p:cNvSpPr/>
          <p:nvPr/>
        </p:nvSpPr>
        <p:spPr>
          <a:xfrm>
            <a:off x="3047979" y="3143248"/>
            <a:ext cx="762006" cy="58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mpact" panose="020B0806030902050204" pitchFamily="34" charset="0"/>
                <a:ea typeface="Open Sans" pitchFamily="34" charset="0"/>
                <a:cs typeface="Open Sans" pitchFamily="34" charset="0"/>
              </a:rPr>
              <a:t>02</a:t>
            </a:r>
            <a:endParaRPr lang="en-US" sz="3200" dirty="0">
              <a:solidFill>
                <a:schemeClr val="bg1"/>
              </a:solidFill>
              <a:latin typeface="Impact" panose="020B0806030902050204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7" name="Rectangle 12"/>
          <p:cNvSpPr/>
          <p:nvPr/>
        </p:nvSpPr>
        <p:spPr>
          <a:xfrm>
            <a:off x="1948387" y="3830986"/>
            <a:ext cx="4433365" cy="706617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35"/>
          <p:cNvSpPr/>
          <p:nvPr/>
        </p:nvSpPr>
        <p:spPr>
          <a:xfrm>
            <a:off x="3743643" y="3881273"/>
            <a:ext cx="762005" cy="58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mpact" panose="020B0806030902050204" pitchFamily="34" charset="0"/>
                <a:ea typeface="Open Sans" pitchFamily="34" charset="0"/>
                <a:cs typeface="Open Sans" pitchFamily="34" charset="0"/>
              </a:rPr>
              <a:t>03</a:t>
            </a:r>
            <a:endParaRPr lang="en-US" sz="3200" dirty="0">
              <a:solidFill>
                <a:schemeClr val="bg1"/>
              </a:solidFill>
              <a:latin typeface="Impact" panose="020B0806030902050204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4" name="Rectangle 14"/>
          <p:cNvSpPr/>
          <p:nvPr/>
        </p:nvSpPr>
        <p:spPr>
          <a:xfrm>
            <a:off x="1948387" y="4523097"/>
            <a:ext cx="5004869" cy="706617"/>
          </a:xfrm>
          <a:prstGeom prst="rect">
            <a:avLst/>
          </a:prstGeom>
          <a:solidFill>
            <a:srgbClr val="BB0E1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ectangle 36"/>
          <p:cNvSpPr/>
          <p:nvPr/>
        </p:nvSpPr>
        <p:spPr>
          <a:xfrm>
            <a:off x="4286238" y="4599714"/>
            <a:ext cx="762005" cy="58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mpact" panose="020B0806030902050204" pitchFamily="34" charset="0"/>
                <a:ea typeface="Open Sans" pitchFamily="34" charset="0"/>
                <a:cs typeface="Open Sans" pitchFamily="34" charset="0"/>
              </a:rPr>
              <a:t>04</a:t>
            </a:r>
            <a:endParaRPr lang="en-US" sz="3200" dirty="0">
              <a:solidFill>
                <a:schemeClr val="bg1"/>
              </a:solidFill>
              <a:latin typeface="Impact" panose="020B0806030902050204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64" name="Rectangle 23"/>
          <p:cNvSpPr/>
          <p:nvPr/>
        </p:nvSpPr>
        <p:spPr>
          <a:xfrm>
            <a:off x="3805212" y="3322561"/>
            <a:ext cx="1714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实验论证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Rectangle 23"/>
          <p:cNvSpPr/>
          <p:nvPr/>
        </p:nvSpPr>
        <p:spPr>
          <a:xfrm>
            <a:off x="4515173" y="4025336"/>
            <a:ext cx="1714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检查调整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Rectangle 23"/>
          <p:cNvSpPr/>
          <p:nvPr/>
        </p:nvSpPr>
        <p:spPr>
          <a:xfrm>
            <a:off x="5074575" y="4746287"/>
            <a:ext cx="1714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撰写论文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9BB8A6-818D-E54E-BE54-F3387AADE8E7}"/>
              </a:ext>
            </a:extLst>
          </p:cNvPr>
          <p:cNvSpPr/>
          <p:nvPr/>
        </p:nvSpPr>
        <p:spPr>
          <a:xfrm>
            <a:off x="5714998" y="3296743"/>
            <a:ext cx="4441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单击此处可编辑内容，根据您的需要自由拉伸文本框大小。单击此处可编辑内容，根据您的需要自由拉伸文本框大小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99781170-5622-024D-B1B9-17133507298C}"/>
              </a:ext>
            </a:extLst>
          </p:cNvPr>
          <p:cNvSpPr/>
          <p:nvPr/>
        </p:nvSpPr>
        <p:spPr>
          <a:xfrm>
            <a:off x="6391277" y="3979327"/>
            <a:ext cx="4441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单击此处可编辑内容，根据您的需要自由拉伸文本框大小。单击此处可编辑内容，根据您的需要自由拉伸文本框大小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EA52B7CF-CDF7-1447-9DD2-876F3225C576}"/>
              </a:ext>
            </a:extLst>
          </p:cNvPr>
          <p:cNvSpPr/>
          <p:nvPr/>
        </p:nvSpPr>
        <p:spPr>
          <a:xfrm>
            <a:off x="6953256" y="4683038"/>
            <a:ext cx="4441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单击此处可编辑内容，根据您的需要自由拉伸文本框大小。单击此处可编辑内容，根据您的需要自由拉伸文本框大小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9" name="Picture 68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04"/>
          <p:cNvSpPr/>
          <p:nvPr/>
        </p:nvSpPr>
        <p:spPr>
          <a:xfrm rot="16200000">
            <a:off x="5299786" y="1000621"/>
            <a:ext cx="4680858" cy="5486252"/>
          </a:xfrm>
          <a:custGeom>
            <a:avLst/>
            <a:gdLst/>
            <a:ahLst/>
            <a:cxnLst/>
            <a:rect l="l" t="t" r="r" b="b"/>
            <a:pathLst>
              <a:path w="4680858" h="5486252">
                <a:moveTo>
                  <a:pt x="4678973" y="1838313"/>
                </a:moveTo>
                <a:lnTo>
                  <a:pt x="4458582" y="3648063"/>
                </a:lnTo>
                <a:lnTo>
                  <a:pt x="4455345" y="3648063"/>
                </a:lnTo>
                <a:lnTo>
                  <a:pt x="4667252" y="5486252"/>
                </a:lnTo>
                <a:lnTo>
                  <a:pt x="0" y="5486252"/>
                </a:lnTo>
                <a:lnTo>
                  <a:pt x="226195" y="3648062"/>
                </a:lnTo>
                <a:lnTo>
                  <a:pt x="232294" y="3648062"/>
                </a:lnTo>
                <a:lnTo>
                  <a:pt x="11903" y="1838313"/>
                </a:lnTo>
                <a:close/>
                <a:moveTo>
                  <a:pt x="4680858" y="1838190"/>
                </a:moveTo>
                <a:lnTo>
                  <a:pt x="13606" y="1838190"/>
                </a:lnTo>
                <a:lnTo>
                  <a:pt x="244559" y="2381"/>
                </a:lnTo>
                <a:lnTo>
                  <a:pt x="4478480" y="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 rot="5400000">
            <a:off x="1146356" y="2111473"/>
            <a:ext cx="4526652" cy="3223260"/>
          </a:xfrm>
          <a:prstGeom prst="roundRect">
            <a:avLst>
              <a:gd name="adj" fmla="val 4957"/>
            </a:avLst>
          </a:prstGeom>
          <a:gradFill>
            <a:gsLst>
              <a:gs pos="0">
                <a:schemeClr val="bg1">
                  <a:lumMod val="50000"/>
                </a:schemeClr>
              </a:gs>
              <a:gs pos="78800">
                <a:srgbClr val="4D4D4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</a:gradFill>
          <a:ln w="254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1294406" y="2234267"/>
            <a:ext cx="4234104" cy="2982189"/>
          </a:xfrm>
          <a:custGeom>
            <a:avLst/>
            <a:gdLst/>
            <a:ahLst/>
            <a:cxnLst/>
            <a:rect l="l" t="t" r="r" b="b"/>
            <a:pathLst>
              <a:path w="4234104" h="2982189">
                <a:moveTo>
                  <a:pt x="88611" y="171042"/>
                </a:moveTo>
                <a:cubicBezTo>
                  <a:pt x="88611" y="217842"/>
                  <a:pt x="124442" y="255781"/>
                  <a:pt x="168642" y="255781"/>
                </a:cubicBezTo>
                <a:cubicBezTo>
                  <a:pt x="212842" y="255781"/>
                  <a:pt x="248672" y="217842"/>
                  <a:pt x="248672" y="171042"/>
                </a:cubicBezTo>
                <a:cubicBezTo>
                  <a:pt x="248672" y="124242"/>
                  <a:pt x="212842" y="86303"/>
                  <a:pt x="168642" y="86303"/>
                </a:cubicBezTo>
                <a:cubicBezTo>
                  <a:pt x="124442" y="86303"/>
                  <a:pt x="88611" y="124242"/>
                  <a:pt x="88611" y="171042"/>
                </a:cubicBezTo>
                <a:close/>
                <a:moveTo>
                  <a:pt x="88611" y="433600"/>
                </a:moveTo>
                <a:cubicBezTo>
                  <a:pt x="88611" y="480400"/>
                  <a:pt x="124442" y="518339"/>
                  <a:pt x="168642" y="518339"/>
                </a:cubicBezTo>
                <a:cubicBezTo>
                  <a:pt x="212842" y="518339"/>
                  <a:pt x="248672" y="480400"/>
                  <a:pt x="248672" y="433600"/>
                </a:cubicBezTo>
                <a:cubicBezTo>
                  <a:pt x="248672" y="386800"/>
                  <a:pt x="212842" y="348861"/>
                  <a:pt x="168642" y="348861"/>
                </a:cubicBezTo>
                <a:cubicBezTo>
                  <a:pt x="124442" y="348861"/>
                  <a:pt x="88611" y="386800"/>
                  <a:pt x="88611" y="433600"/>
                </a:cubicBezTo>
                <a:close/>
                <a:moveTo>
                  <a:pt x="88611" y="696158"/>
                </a:moveTo>
                <a:cubicBezTo>
                  <a:pt x="88611" y="742958"/>
                  <a:pt x="124442" y="780897"/>
                  <a:pt x="168642" y="780897"/>
                </a:cubicBezTo>
                <a:cubicBezTo>
                  <a:pt x="212842" y="780897"/>
                  <a:pt x="248672" y="742958"/>
                  <a:pt x="248672" y="696158"/>
                </a:cubicBezTo>
                <a:cubicBezTo>
                  <a:pt x="248672" y="649358"/>
                  <a:pt x="212842" y="611419"/>
                  <a:pt x="168642" y="611419"/>
                </a:cubicBezTo>
                <a:cubicBezTo>
                  <a:pt x="124442" y="611419"/>
                  <a:pt x="88611" y="649358"/>
                  <a:pt x="88611" y="696158"/>
                </a:cubicBezTo>
                <a:close/>
                <a:moveTo>
                  <a:pt x="88611" y="958716"/>
                </a:moveTo>
                <a:cubicBezTo>
                  <a:pt x="88611" y="1005516"/>
                  <a:pt x="124442" y="1043455"/>
                  <a:pt x="168642" y="1043455"/>
                </a:cubicBezTo>
                <a:cubicBezTo>
                  <a:pt x="212842" y="1043455"/>
                  <a:pt x="248672" y="1005516"/>
                  <a:pt x="248672" y="958716"/>
                </a:cubicBezTo>
                <a:cubicBezTo>
                  <a:pt x="248672" y="911916"/>
                  <a:pt x="212842" y="873977"/>
                  <a:pt x="168642" y="873977"/>
                </a:cubicBezTo>
                <a:cubicBezTo>
                  <a:pt x="124442" y="873977"/>
                  <a:pt x="88611" y="911916"/>
                  <a:pt x="88611" y="958716"/>
                </a:cubicBezTo>
                <a:close/>
                <a:moveTo>
                  <a:pt x="88611" y="1221274"/>
                </a:moveTo>
                <a:cubicBezTo>
                  <a:pt x="88611" y="1268074"/>
                  <a:pt x="124442" y="1306013"/>
                  <a:pt x="168642" y="1306013"/>
                </a:cubicBezTo>
                <a:cubicBezTo>
                  <a:pt x="212842" y="1306013"/>
                  <a:pt x="248672" y="1268074"/>
                  <a:pt x="248672" y="1221274"/>
                </a:cubicBezTo>
                <a:cubicBezTo>
                  <a:pt x="248672" y="1174474"/>
                  <a:pt x="212842" y="1136535"/>
                  <a:pt x="168642" y="1136535"/>
                </a:cubicBezTo>
                <a:cubicBezTo>
                  <a:pt x="124442" y="1136535"/>
                  <a:pt x="88611" y="1174474"/>
                  <a:pt x="88611" y="1221274"/>
                </a:cubicBezTo>
                <a:close/>
                <a:moveTo>
                  <a:pt x="88611" y="1483832"/>
                </a:moveTo>
                <a:cubicBezTo>
                  <a:pt x="88611" y="1530632"/>
                  <a:pt x="124442" y="1568571"/>
                  <a:pt x="168642" y="1568571"/>
                </a:cubicBezTo>
                <a:cubicBezTo>
                  <a:pt x="212842" y="1568571"/>
                  <a:pt x="248672" y="1530632"/>
                  <a:pt x="248672" y="1483832"/>
                </a:cubicBezTo>
                <a:cubicBezTo>
                  <a:pt x="248672" y="1437032"/>
                  <a:pt x="212842" y="1399093"/>
                  <a:pt x="168642" y="1399093"/>
                </a:cubicBezTo>
                <a:cubicBezTo>
                  <a:pt x="124442" y="1399093"/>
                  <a:pt x="88611" y="1437032"/>
                  <a:pt x="88611" y="1483832"/>
                </a:cubicBezTo>
                <a:close/>
                <a:moveTo>
                  <a:pt x="88611" y="1746390"/>
                </a:moveTo>
                <a:cubicBezTo>
                  <a:pt x="88611" y="1793190"/>
                  <a:pt x="124442" y="1831129"/>
                  <a:pt x="168642" y="1831129"/>
                </a:cubicBezTo>
                <a:cubicBezTo>
                  <a:pt x="212842" y="1831129"/>
                  <a:pt x="248672" y="1793190"/>
                  <a:pt x="248672" y="1746390"/>
                </a:cubicBezTo>
                <a:cubicBezTo>
                  <a:pt x="248672" y="1699590"/>
                  <a:pt x="212842" y="1661651"/>
                  <a:pt x="168642" y="1661651"/>
                </a:cubicBezTo>
                <a:cubicBezTo>
                  <a:pt x="124442" y="1661651"/>
                  <a:pt x="88611" y="1699590"/>
                  <a:pt x="88611" y="1746390"/>
                </a:cubicBezTo>
                <a:close/>
                <a:moveTo>
                  <a:pt x="88611" y="2008948"/>
                </a:moveTo>
                <a:cubicBezTo>
                  <a:pt x="88611" y="2055748"/>
                  <a:pt x="124442" y="2093687"/>
                  <a:pt x="168642" y="2093687"/>
                </a:cubicBezTo>
                <a:cubicBezTo>
                  <a:pt x="212842" y="2093687"/>
                  <a:pt x="248672" y="2055748"/>
                  <a:pt x="248672" y="2008948"/>
                </a:cubicBezTo>
                <a:cubicBezTo>
                  <a:pt x="248672" y="1962148"/>
                  <a:pt x="212842" y="1924209"/>
                  <a:pt x="168642" y="1924209"/>
                </a:cubicBezTo>
                <a:cubicBezTo>
                  <a:pt x="124442" y="1924209"/>
                  <a:pt x="88611" y="1962148"/>
                  <a:pt x="88611" y="2008948"/>
                </a:cubicBezTo>
                <a:close/>
                <a:moveTo>
                  <a:pt x="88611" y="2271506"/>
                </a:moveTo>
                <a:cubicBezTo>
                  <a:pt x="88611" y="2318306"/>
                  <a:pt x="124442" y="2356245"/>
                  <a:pt x="168642" y="2356245"/>
                </a:cubicBezTo>
                <a:cubicBezTo>
                  <a:pt x="212842" y="2356245"/>
                  <a:pt x="248672" y="2318306"/>
                  <a:pt x="248672" y="2271506"/>
                </a:cubicBezTo>
                <a:cubicBezTo>
                  <a:pt x="248672" y="2224706"/>
                  <a:pt x="212842" y="2186767"/>
                  <a:pt x="168642" y="2186767"/>
                </a:cubicBezTo>
                <a:cubicBezTo>
                  <a:pt x="124442" y="2186767"/>
                  <a:pt x="88611" y="2224706"/>
                  <a:pt x="88611" y="2271506"/>
                </a:cubicBezTo>
                <a:close/>
                <a:moveTo>
                  <a:pt x="88611" y="2534064"/>
                </a:moveTo>
                <a:cubicBezTo>
                  <a:pt x="88611" y="2580864"/>
                  <a:pt x="124442" y="2618803"/>
                  <a:pt x="168642" y="2618803"/>
                </a:cubicBezTo>
                <a:cubicBezTo>
                  <a:pt x="212842" y="2618803"/>
                  <a:pt x="248672" y="2580864"/>
                  <a:pt x="248672" y="2534064"/>
                </a:cubicBezTo>
                <a:cubicBezTo>
                  <a:pt x="248672" y="2487264"/>
                  <a:pt x="212842" y="2449326"/>
                  <a:pt x="168642" y="2449326"/>
                </a:cubicBezTo>
                <a:cubicBezTo>
                  <a:pt x="124442" y="2449326"/>
                  <a:pt x="88611" y="2487264"/>
                  <a:pt x="88611" y="2534064"/>
                </a:cubicBezTo>
                <a:close/>
                <a:moveTo>
                  <a:pt x="88611" y="2796619"/>
                </a:moveTo>
                <a:cubicBezTo>
                  <a:pt x="88611" y="2843419"/>
                  <a:pt x="124442" y="2881358"/>
                  <a:pt x="168642" y="2881358"/>
                </a:cubicBezTo>
                <a:cubicBezTo>
                  <a:pt x="212842" y="2881358"/>
                  <a:pt x="248672" y="2843419"/>
                  <a:pt x="248672" y="2796619"/>
                </a:cubicBezTo>
                <a:cubicBezTo>
                  <a:pt x="248672" y="2749819"/>
                  <a:pt x="212842" y="2711880"/>
                  <a:pt x="168642" y="2711880"/>
                </a:cubicBezTo>
                <a:cubicBezTo>
                  <a:pt x="124442" y="2711880"/>
                  <a:pt x="88611" y="2749819"/>
                  <a:pt x="88611" y="2796619"/>
                </a:cubicBezTo>
                <a:close/>
                <a:moveTo>
                  <a:pt x="0" y="2982189"/>
                </a:moveTo>
                <a:lnTo>
                  <a:pt x="0" y="0"/>
                </a:lnTo>
                <a:lnTo>
                  <a:pt x="4224738" y="0"/>
                </a:lnTo>
                <a:lnTo>
                  <a:pt x="4234104" y="0"/>
                </a:lnTo>
                <a:lnTo>
                  <a:pt x="4234104" y="2982189"/>
                </a:lnTo>
                <a:lnTo>
                  <a:pt x="4224738" y="2982189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51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1143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3341146" y="387004"/>
            <a:ext cx="154974" cy="2777175"/>
            <a:chOff x="3209923" y="1539279"/>
            <a:chExt cx="209552" cy="3755233"/>
          </a:xfrm>
        </p:grpSpPr>
        <p:sp>
          <p:nvSpPr>
            <p:cNvPr id="6" name="椭圆 5"/>
            <p:cNvSpPr/>
            <p:nvPr/>
          </p:nvSpPr>
          <p:spPr>
            <a:xfrm>
              <a:off x="3209923" y="1539279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209923" y="1894085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209923" y="2246510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209923" y="2603697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209923" y="2958504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209923" y="3313310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209923" y="3665735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209923" y="4022922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209923" y="4377729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09923" y="4732535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209923" y="5084960"/>
              <a:ext cx="209552" cy="20955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24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51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5400000">
            <a:off x="3174970" y="184453"/>
            <a:ext cx="484887" cy="2717829"/>
            <a:chOff x="2778249" y="1581051"/>
            <a:chExt cx="550267" cy="3674987"/>
          </a:xfrm>
        </p:grpSpPr>
        <p:grpSp>
          <p:nvGrpSpPr>
            <p:cNvPr id="18" name="组合 17"/>
            <p:cNvGrpSpPr/>
            <p:nvPr/>
          </p:nvGrpSpPr>
          <p:grpSpPr>
            <a:xfrm>
              <a:off x="2778249" y="1581051"/>
              <a:ext cx="550267" cy="109219"/>
              <a:chOff x="2778249" y="1581051"/>
              <a:chExt cx="550267" cy="109219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778249" y="1952001"/>
              <a:ext cx="550267" cy="109219"/>
              <a:chOff x="2778249" y="1581051"/>
              <a:chExt cx="550267" cy="109219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8249" y="2304463"/>
              <a:ext cx="550267" cy="109219"/>
              <a:chOff x="2778249" y="1581051"/>
              <a:chExt cx="550267" cy="109219"/>
            </a:xfrm>
          </p:grpSpPr>
          <p:sp>
            <p:nvSpPr>
              <p:cNvPr id="45" name="圆角矩形 44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78249" y="2654201"/>
              <a:ext cx="550267" cy="109219"/>
              <a:chOff x="2778249" y="1581051"/>
              <a:chExt cx="550267" cy="109219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78249" y="3019082"/>
              <a:ext cx="550267" cy="109219"/>
              <a:chOff x="2778249" y="1581051"/>
              <a:chExt cx="550267" cy="109219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778249" y="3375170"/>
              <a:ext cx="550267" cy="109219"/>
              <a:chOff x="2778249" y="1581051"/>
              <a:chExt cx="550267" cy="109219"/>
            </a:xfrm>
          </p:grpSpPr>
          <p:sp>
            <p:nvSpPr>
              <p:cNvPr id="39" name="圆角矩形 38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778249" y="3722467"/>
              <a:ext cx="550267" cy="109219"/>
              <a:chOff x="2778249" y="1581051"/>
              <a:chExt cx="550267" cy="109219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778249" y="4087346"/>
              <a:ext cx="550267" cy="109219"/>
              <a:chOff x="2778249" y="1581051"/>
              <a:chExt cx="550267" cy="109219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778249" y="4434643"/>
              <a:ext cx="550267" cy="109219"/>
              <a:chOff x="2778249" y="1581051"/>
              <a:chExt cx="550267" cy="109219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2778249" y="4795127"/>
              <a:ext cx="550267" cy="109219"/>
              <a:chOff x="2778249" y="1581051"/>
              <a:chExt cx="550267" cy="109219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778249" y="5146819"/>
              <a:ext cx="550267" cy="109219"/>
              <a:chOff x="2778249" y="1581051"/>
              <a:chExt cx="550267" cy="109219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2778249" y="15810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2778249" y="1644551"/>
                <a:ext cx="550267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0000">
                    <a:srgbClr val="EEEEEE"/>
                  </a:gs>
                  <a:gs pos="67000">
                    <a:srgbClr val="B0B0B0"/>
                  </a:gs>
                  <a:gs pos="34000">
                    <a:srgbClr val="F7F7F7"/>
                  </a:gs>
                  <a:gs pos="15000">
                    <a:srgbClr val="D5D5D5"/>
                  </a:gs>
                  <a:gs pos="83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51" name="梯形 104"/>
          <p:cNvSpPr/>
          <p:nvPr/>
        </p:nvSpPr>
        <p:spPr>
          <a:xfrm rot="16200000">
            <a:off x="3482559" y="2820725"/>
            <a:ext cx="4667252" cy="1838190"/>
          </a:xfrm>
          <a:custGeom>
            <a:avLst/>
            <a:gdLst>
              <a:gd name="connsiteX0" fmla="*/ 0 w 4667252"/>
              <a:gd name="connsiteY0" fmla="*/ 1838190 h 1838190"/>
              <a:gd name="connsiteX1" fmla="*/ 221428 w 4667252"/>
              <a:gd name="connsiteY1" fmla="*/ 0 h 1838190"/>
              <a:gd name="connsiteX2" fmla="*/ 4445824 w 4667252"/>
              <a:gd name="connsiteY2" fmla="*/ 0 h 1838190"/>
              <a:gd name="connsiteX3" fmla="*/ 4667252 w 4667252"/>
              <a:gd name="connsiteY3" fmla="*/ 1838190 h 1838190"/>
              <a:gd name="connsiteX4" fmla="*/ 0 w 4667252"/>
              <a:gd name="connsiteY4" fmla="*/ 1838190 h 1838190"/>
              <a:gd name="connsiteX0" fmla="*/ 0 w 4667252"/>
              <a:gd name="connsiteY0" fmla="*/ 1838190 h 1838190"/>
              <a:gd name="connsiteX1" fmla="*/ 221428 w 4667252"/>
              <a:gd name="connsiteY1" fmla="*/ 0 h 1838190"/>
              <a:gd name="connsiteX2" fmla="*/ 4464874 w 4667252"/>
              <a:gd name="connsiteY2" fmla="*/ 0 h 1838190"/>
              <a:gd name="connsiteX3" fmla="*/ 4667252 w 4667252"/>
              <a:gd name="connsiteY3" fmla="*/ 1838190 h 1838190"/>
              <a:gd name="connsiteX4" fmla="*/ 0 w 4667252"/>
              <a:gd name="connsiteY4" fmla="*/ 1838190 h 1838190"/>
              <a:gd name="connsiteX0" fmla="*/ 0 w 4667252"/>
              <a:gd name="connsiteY0" fmla="*/ 1838190 h 1838190"/>
              <a:gd name="connsiteX1" fmla="*/ 230953 w 4667252"/>
              <a:gd name="connsiteY1" fmla="*/ 0 h 1838190"/>
              <a:gd name="connsiteX2" fmla="*/ 4464874 w 4667252"/>
              <a:gd name="connsiteY2" fmla="*/ 0 h 1838190"/>
              <a:gd name="connsiteX3" fmla="*/ 4667252 w 4667252"/>
              <a:gd name="connsiteY3" fmla="*/ 1838190 h 1838190"/>
              <a:gd name="connsiteX4" fmla="*/ 0 w 4667252"/>
              <a:gd name="connsiteY4" fmla="*/ 1838190 h 1838190"/>
              <a:gd name="connsiteX0" fmla="*/ 0 w 4667252"/>
              <a:gd name="connsiteY0" fmla="*/ 1838190 h 1838190"/>
              <a:gd name="connsiteX1" fmla="*/ 214284 w 4667252"/>
              <a:gd name="connsiteY1" fmla="*/ 30956 h 1838190"/>
              <a:gd name="connsiteX2" fmla="*/ 4464874 w 4667252"/>
              <a:gd name="connsiteY2" fmla="*/ 0 h 1838190"/>
              <a:gd name="connsiteX3" fmla="*/ 4667252 w 4667252"/>
              <a:gd name="connsiteY3" fmla="*/ 1838190 h 1838190"/>
              <a:gd name="connsiteX4" fmla="*/ 0 w 4667252"/>
              <a:gd name="connsiteY4" fmla="*/ 1838190 h 1838190"/>
              <a:gd name="connsiteX0" fmla="*/ 0 w 4667252"/>
              <a:gd name="connsiteY0" fmla="*/ 1838190 h 1838190"/>
              <a:gd name="connsiteX1" fmla="*/ 230953 w 4667252"/>
              <a:gd name="connsiteY1" fmla="*/ 2381 h 1838190"/>
              <a:gd name="connsiteX2" fmla="*/ 4464874 w 4667252"/>
              <a:gd name="connsiteY2" fmla="*/ 0 h 1838190"/>
              <a:gd name="connsiteX3" fmla="*/ 4667252 w 4667252"/>
              <a:gd name="connsiteY3" fmla="*/ 1838190 h 1838190"/>
              <a:gd name="connsiteX4" fmla="*/ 0 w 4667252"/>
              <a:gd name="connsiteY4" fmla="*/ 1838190 h 183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52" h="1838190">
                <a:moveTo>
                  <a:pt x="0" y="1838190"/>
                </a:moveTo>
                <a:lnTo>
                  <a:pt x="230953" y="2381"/>
                </a:lnTo>
                <a:lnTo>
                  <a:pt x="4464874" y="0"/>
                </a:lnTo>
                <a:lnTo>
                  <a:pt x="4667252" y="1838190"/>
                </a:lnTo>
                <a:lnTo>
                  <a:pt x="0" y="1838190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/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52" name="梯形 51"/>
          <p:cNvSpPr/>
          <p:nvPr/>
        </p:nvSpPr>
        <p:spPr>
          <a:xfrm rot="5400000">
            <a:off x="5306743" y="2836739"/>
            <a:ext cx="4667070" cy="1809750"/>
          </a:xfrm>
          <a:prstGeom prst="trapezoid">
            <a:avLst>
              <a:gd name="adj" fmla="val 12178"/>
            </a:avLst>
          </a:prstGeom>
          <a:solidFill>
            <a:srgbClr val="E4E4E4"/>
          </a:solidFill>
          <a:ln w="28575">
            <a:noFill/>
          </a:ln>
          <a:effectLst/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53" name="梯形 107"/>
          <p:cNvSpPr/>
          <p:nvPr/>
        </p:nvSpPr>
        <p:spPr>
          <a:xfrm rot="16200000">
            <a:off x="7130621" y="2834331"/>
            <a:ext cx="4667252" cy="1838190"/>
          </a:xfrm>
          <a:custGeom>
            <a:avLst/>
            <a:gdLst>
              <a:gd name="connsiteX0" fmla="*/ 0 w 4667252"/>
              <a:gd name="connsiteY0" fmla="*/ 1838190 h 1838190"/>
              <a:gd name="connsiteX1" fmla="*/ 211907 w 4667252"/>
              <a:gd name="connsiteY1" fmla="*/ 0 h 1838190"/>
              <a:gd name="connsiteX2" fmla="*/ 4455345 w 4667252"/>
              <a:gd name="connsiteY2" fmla="*/ 0 h 1838190"/>
              <a:gd name="connsiteX3" fmla="*/ 4667252 w 4667252"/>
              <a:gd name="connsiteY3" fmla="*/ 1838190 h 1838190"/>
              <a:gd name="connsiteX4" fmla="*/ 0 w 4667252"/>
              <a:gd name="connsiteY4" fmla="*/ 1838190 h 1838190"/>
              <a:gd name="connsiteX0" fmla="*/ 0 w 4667252"/>
              <a:gd name="connsiteY0" fmla="*/ 1838190 h 1838190"/>
              <a:gd name="connsiteX1" fmla="*/ 226195 w 4667252"/>
              <a:gd name="connsiteY1" fmla="*/ 0 h 1838190"/>
              <a:gd name="connsiteX2" fmla="*/ 4455345 w 4667252"/>
              <a:gd name="connsiteY2" fmla="*/ 0 h 1838190"/>
              <a:gd name="connsiteX3" fmla="*/ 4667252 w 4667252"/>
              <a:gd name="connsiteY3" fmla="*/ 1838190 h 1838190"/>
              <a:gd name="connsiteX4" fmla="*/ 0 w 4667252"/>
              <a:gd name="connsiteY4" fmla="*/ 1838190 h 183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52" h="1838190">
                <a:moveTo>
                  <a:pt x="0" y="1838190"/>
                </a:moveTo>
                <a:lnTo>
                  <a:pt x="226195" y="0"/>
                </a:lnTo>
                <a:lnTo>
                  <a:pt x="4455345" y="0"/>
                </a:lnTo>
                <a:lnTo>
                  <a:pt x="4667252" y="1838190"/>
                </a:lnTo>
                <a:lnTo>
                  <a:pt x="0" y="183819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/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>
            <a:off x="5406132" y="1348970"/>
            <a:ext cx="886768" cy="1140196"/>
          </a:xfrm>
          <a:custGeom>
            <a:avLst/>
            <a:gdLst>
              <a:gd name="T0" fmla="*/ 3 w 286"/>
              <a:gd name="T1" fmla="*/ 79 h 375"/>
              <a:gd name="T2" fmla="*/ 42 w 286"/>
              <a:gd name="T3" fmla="*/ 33 h 375"/>
              <a:gd name="T4" fmla="*/ 251 w 286"/>
              <a:gd name="T5" fmla="*/ 12 h 375"/>
              <a:gd name="T6" fmla="*/ 286 w 286"/>
              <a:gd name="T7" fmla="*/ 45 h 375"/>
              <a:gd name="T8" fmla="*/ 267 w 286"/>
              <a:gd name="T9" fmla="*/ 53 h 375"/>
              <a:gd name="T10" fmla="*/ 243 w 286"/>
              <a:gd name="T11" fmla="*/ 36 h 375"/>
              <a:gd name="T12" fmla="*/ 250 w 286"/>
              <a:gd name="T13" fmla="*/ 271 h 375"/>
              <a:gd name="T14" fmla="*/ 144 w 286"/>
              <a:gd name="T15" fmla="*/ 375 h 375"/>
              <a:gd name="T16" fmla="*/ 52 w 286"/>
              <a:gd name="T17" fmla="*/ 296 h 375"/>
              <a:gd name="T18" fmla="*/ 50 w 286"/>
              <a:gd name="T19" fmla="*/ 64 h 375"/>
              <a:gd name="T20" fmla="*/ 31 w 286"/>
              <a:gd name="T21" fmla="*/ 77 h 375"/>
              <a:gd name="T22" fmla="*/ 3 w 286"/>
              <a:gd name="T23" fmla="*/ 84 h 375"/>
              <a:gd name="connsiteX0" fmla="*/ 2 w 9897"/>
              <a:gd name="connsiteY0" fmla="*/ 1826 h 9719"/>
              <a:gd name="connsiteX1" fmla="*/ 1366 w 9897"/>
              <a:gd name="connsiteY1" fmla="*/ 599 h 9719"/>
              <a:gd name="connsiteX2" fmla="*/ 8673 w 9897"/>
              <a:gd name="connsiteY2" fmla="*/ 39 h 9719"/>
              <a:gd name="connsiteX3" fmla="*/ 9897 w 9897"/>
              <a:gd name="connsiteY3" fmla="*/ 919 h 9719"/>
              <a:gd name="connsiteX4" fmla="*/ 9233 w 9897"/>
              <a:gd name="connsiteY4" fmla="*/ 1132 h 9719"/>
              <a:gd name="connsiteX5" fmla="*/ 8394 w 9897"/>
              <a:gd name="connsiteY5" fmla="*/ 679 h 9719"/>
              <a:gd name="connsiteX6" fmla="*/ 8638 w 9897"/>
              <a:gd name="connsiteY6" fmla="*/ 6946 h 9719"/>
              <a:gd name="connsiteX7" fmla="*/ 4932 w 9897"/>
              <a:gd name="connsiteY7" fmla="*/ 9719 h 9719"/>
              <a:gd name="connsiteX8" fmla="*/ 1715 w 9897"/>
              <a:gd name="connsiteY8" fmla="*/ 7612 h 9719"/>
              <a:gd name="connsiteX9" fmla="*/ 1645 w 9897"/>
              <a:gd name="connsiteY9" fmla="*/ 1426 h 9719"/>
              <a:gd name="connsiteX10" fmla="*/ 981 w 9897"/>
              <a:gd name="connsiteY10" fmla="*/ 1772 h 9719"/>
              <a:gd name="connsiteX0" fmla="*/ 0 w 10025"/>
              <a:gd name="connsiteY0" fmla="*/ 1754 h 10000"/>
              <a:gd name="connsiteX1" fmla="*/ 1405 w 10025"/>
              <a:gd name="connsiteY1" fmla="*/ 616 h 10000"/>
              <a:gd name="connsiteX2" fmla="*/ 8788 w 10025"/>
              <a:gd name="connsiteY2" fmla="*/ 40 h 10000"/>
              <a:gd name="connsiteX3" fmla="*/ 10025 w 10025"/>
              <a:gd name="connsiteY3" fmla="*/ 946 h 10000"/>
              <a:gd name="connsiteX4" fmla="*/ 9354 w 10025"/>
              <a:gd name="connsiteY4" fmla="*/ 1165 h 10000"/>
              <a:gd name="connsiteX5" fmla="*/ 8506 w 10025"/>
              <a:gd name="connsiteY5" fmla="*/ 699 h 10000"/>
              <a:gd name="connsiteX6" fmla="*/ 8753 w 10025"/>
              <a:gd name="connsiteY6" fmla="*/ 7147 h 10000"/>
              <a:gd name="connsiteX7" fmla="*/ 5008 w 10025"/>
              <a:gd name="connsiteY7" fmla="*/ 10000 h 10000"/>
              <a:gd name="connsiteX8" fmla="*/ 1758 w 10025"/>
              <a:gd name="connsiteY8" fmla="*/ 7832 h 10000"/>
              <a:gd name="connsiteX9" fmla="*/ 1687 w 10025"/>
              <a:gd name="connsiteY9" fmla="*/ 1467 h 10000"/>
              <a:gd name="connsiteX10" fmla="*/ 1016 w 10025"/>
              <a:gd name="connsiteY10" fmla="*/ 1823 h 10000"/>
              <a:gd name="connsiteX0" fmla="*/ 0 w 10025"/>
              <a:gd name="connsiteY0" fmla="*/ 1754 h 10000"/>
              <a:gd name="connsiteX1" fmla="*/ 1405 w 10025"/>
              <a:gd name="connsiteY1" fmla="*/ 616 h 10000"/>
              <a:gd name="connsiteX2" fmla="*/ 8788 w 10025"/>
              <a:gd name="connsiteY2" fmla="*/ 40 h 10000"/>
              <a:gd name="connsiteX3" fmla="*/ 10025 w 10025"/>
              <a:gd name="connsiteY3" fmla="*/ 946 h 10000"/>
              <a:gd name="connsiteX4" fmla="*/ 9354 w 10025"/>
              <a:gd name="connsiteY4" fmla="*/ 1165 h 10000"/>
              <a:gd name="connsiteX5" fmla="*/ 8506 w 10025"/>
              <a:gd name="connsiteY5" fmla="*/ 699 h 10000"/>
              <a:gd name="connsiteX6" fmla="*/ 8753 w 10025"/>
              <a:gd name="connsiteY6" fmla="*/ 7147 h 10000"/>
              <a:gd name="connsiteX7" fmla="*/ 5008 w 10025"/>
              <a:gd name="connsiteY7" fmla="*/ 10000 h 10000"/>
              <a:gd name="connsiteX8" fmla="*/ 1758 w 10025"/>
              <a:gd name="connsiteY8" fmla="*/ 7832 h 10000"/>
              <a:gd name="connsiteX9" fmla="*/ 1687 w 10025"/>
              <a:gd name="connsiteY9" fmla="*/ 1467 h 10000"/>
              <a:gd name="connsiteX10" fmla="*/ 1070 w 10025"/>
              <a:gd name="connsiteY10" fmla="*/ 1677 h 10000"/>
              <a:gd name="connsiteX0" fmla="*/ 0 w 10025"/>
              <a:gd name="connsiteY0" fmla="*/ 1754 h 10000"/>
              <a:gd name="connsiteX1" fmla="*/ 1405 w 10025"/>
              <a:gd name="connsiteY1" fmla="*/ 616 h 10000"/>
              <a:gd name="connsiteX2" fmla="*/ 8788 w 10025"/>
              <a:gd name="connsiteY2" fmla="*/ 40 h 10000"/>
              <a:gd name="connsiteX3" fmla="*/ 10025 w 10025"/>
              <a:gd name="connsiteY3" fmla="*/ 946 h 10000"/>
              <a:gd name="connsiteX4" fmla="*/ 9354 w 10025"/>
              <a:gd name="connsiteY4" fmla="*/ 1165 h 10000"/>
              <a:gd name="connsiteX5" fmla="*/ 8506 w 10025"/>
              <a:gd name="connsiteY5" fmla="*/ 699 h 10000"/>
              <a:gd name="connsiteX6" fmla="*/ 8753 w 10025"/>
              <a:gd name="connsiteY6" fmla="*/ 7147 h 10000"/>
              <a:gd name="connsiteX7" fmla="*/ 5008 w 10025"/>
              <a:gd name="connsiteY7" fmla="*/ 10000 h 10000"/>
              <a:gd name="connsiteX8" fmla="*/ 1758 w 10025"/>
              <a:gd name="connsiteY8" fmla="*/ 7832 h 10000"/>
              <a:gd name="connsiteX9" fmla="*/ 1687 w 10025"/>
              <a:gd name="connsiteY9" fmla="*/ 1467 h 10000"/>
              <a:gd name="connsiteX10" fmla="*/ 1070 w 10025"/>
              <a:gd name="connsiteY10" fmla="*/ 1677 h 10000"/>
              <a:gd name="connsiteX0" fmla="*/ 0 w 10025"/>
              <a:gd name="connsiteY0" fmla="*/ 1754 h 10000"/>
              <a:gd name="connsiteX1" fmla="*/ 1405 w 10025"/>
              <a:gd name="connsiteY1" fmla="*/ 616 h 10000"/>
              <a:gd name="connsiteX2" fmla="*/ 8788 w 10025"/>
              <a:gd name="connsiteY2" fmla="*/ 40 h 10000"/>
              <a:gd name="connsiteX3" fmla="*/ 10025 w 10025"/>
              <a:gd name="connsiteY3" fmla="*/ 946 h 10000"/>
              <a:gd name="connsiteX4" fmla="*/ 9354 w 10025"/>
              <a:gd name="connsiteY4" fmla="*/ 1165 h 10000"/>
              <a:gd name="connsiteX5" fmla="*/ 8506 w 10025"/>
              <a:gd name="connsiteY5" fmla="*/ 699 h 10000"/>
              <a:gd name="connsiteX6" fmla="*/ 8753 w 10025"/>
              <a:gd name="connsiteY6" fmla="*/ 7147 h 10000"/>
              <a:gd name="connsiteX7" fmla="*/ 5008 w 10025"/>
              <a:gd name="connsiteY7" fmla="*/ 10000 h 10000"/>
              <a:gd name="connsiteX8" fmla="*/ 1758 w 10025"/>
              <a:gd name="connsiteY8" fmla="*/ 7832 h 10000"/>
              <a:gd name="connsiteX9" fmla="*/ 1687 w 10025"/>
              <a:gd name="connsiteY9" fmla="*/ 1467 h 10000"/>
              <a:gd name="connsiteX10" fmla="*/ 1070 w 10025"/>
              <a:gd name="connsiteY10" fmla="*/ 1677 h 10000"/>
              <a:gd name="connsiteX0" fmla="*/ 0 w 10025"/>
              <a:gd name="connsiteY0" fmla="*/ 1754 h 10000"/>
              <a:gd name="connsiteX1" fmla="*/ 1405 w 10025"/>
              <a:gd name="connsiteY1" fmla="*/ 616 h 10000"/>
              <a:gd name="connsiteX2" fmla="*/ 8788 w 10025"/>
              <a:gd name="connsiteY2" fmla="*/ 40 h 10000"/>
              <a:gd name="connsiteX3" fmla="*/ 10025 w 10025"/>
              <a:gd name="connsiteY3" fmla="*/ 946 h 10000"/>
              <a:gd name="connsiteX4" fmla="*/ 9354 w 10025"/>
              <a:gd name="connsiteY4" fmla="*/ 1165 h 10000"/>
              <a:gd name="connsiteX5" fmla="*/ 8506 w 10025"/>
              <a:gd name="connsiteY5" fmla="*/ 699 h 10000"/>
              <a:gd name="connsiteX6" fmla="*/ 8753 w 10025"/>
              <a:gd name="connsiteY6" fmla="*/ 7147 h 10000"/>
              <a:gd name="connsiteX7" fmla="*/ 5008 w 10025"/>
              <a:gd name="connsiteY7" fmla="*/ 10000 h 10000"/>
              <a:gd name="connsiteX8" fmla="*/ 1758 w 10025"/>
              <a:gd name="connsiteY8" fmla="*/ 7832 h 10000"/>
              <a:gd name="connsiteX9" fmla="*/ 1687 w 10025"/>
              <a:gd name="connsiteY9" fmla="*/ 1467 h 10000"/>
              <a:gd name="connsiteX10" fmla="*/ 1070 w 10025"/>
              <a:gd name="connsiteY10" fmla="*/ 1677 h 10000"/>
              <a:gd name="connsiteX0" fmla="*/ 0 w 10025"/>
              <a:gd name="connsiteY0" fmla="*/ 1754 h 10000"/>
              <a:gd name="connsiteX1" fmla="*/ 1405 w 10025"/>
              <a:gd name="connsiteY1" fmla="*/ 616 h 10000"/>
              <a:gd name="connsiteX2" fmla="*/ 8788 w 10025"/>
              <a:gd name="connsiteY2" fmla="*/ 40 h 10000"/>
              <a:gd name="connsiteX3" fmla="*/ 10025 w 10025"/>
              <a:gd name="connsiteY3" fmla="*/ 946 h 10000"/>
              <a:gd name="connsiteX4" fmla="*/ 9273 w 10025"/>
              <a:gd name="connsiteY4" fmla="*/ 1040 h 10000"/>
              <a:gd name="connsiteX5" fmla="*/ 8506 w 10025"/>
              <a:gd name="connsiteY5" fmla="*/ 699 h 10000"/>
              <a:gd name="connsiteX6" fmla="*/ 8753 w 10025"/>
              <a:gd name="connsiteY6" fmla="*/ 7147 h 10000"/>
              <a:gd name="connsiteX7" fmla="*/ 5008 w 10025"/>
              <a:gd name="connsiteY7" fmla="*/ 10000 h 10000"/>
              <a:gd name="connsiteX8" fmla="*/ 1758 w 10025"/>
              <a:gd name="connsiteY8" fmla="*/ 7832 h 10000"/>
              <a:gd name="connsiteX9" fmla="*/ 1687 w 10025"/>
              <a:gd name="connsiteY9" fmla="*/ 1467 h 10000"/>
              <a:gd name="connsiteX10" fmla="*/ 1070 w 10025"/>
              <a:gd name="connsiteY10" fmla="*/ 167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25" h="10000">
                <a:moveTo>
                  <a:pt x="0" y="1754"/>
                </a:moveTo>
                <a:cubicBezTo>
                  <a:pt x="0" y="1754"/>
                  <a:pt x="-79" y="616"/>
                  <a:pt x="1405" y="616"/>
                </a:cubicBezTo>
                <a:lnTo>
                  <a:pt x="8788" y="40"/>
                </a:lnTo>
                <a:cubicBezTo>
                  <a:pt x="8788" y="40"/>
                  <a:pt x="9919" y="-289"/>
                  <a:pt x="10025" y="946"/>
                </a:cubicBezTo>
                <a:lnTo>
                  <a:pt x="9273" y="1040"/>
                </a:lnTo>
                <a:cubicBezTo>
                  <a:pt x="9273" y="1040"/>
                  <a:pt x="9389" y="397"/>
                  <a:pt x="8506" y="699"/>
                </a:cubicBezTo>
                <a:cubicBezTo>
                  <a:pt x="8588" y="2848"/>
                  <a:pt x="8671" y="4998"/>
                  <a:pt x="8753" y="7147"/>
                </a:cubicBezTo>
                <a:lnTo>
                  <a:pt x="5008" y="10000"/>
                </a:lnTo>
                <a:lnTo>
                  <a:pt x="1758" y="7832"/>
                </a:lnTo>
                <a:cubicBezTo>
                  <a:pt x="1734" y="5710"/>
                  <a:pt x="1802" y="2493"/>
                  <a:pt x="1687" y="1467"/>
                </a:cubicBezTo>
                <a:cubicBezTo>
                  <a:pt x="1598" y="984"/>
                  <a:pt x="1052" y="1133"/>
                  <a:pt x="1070" y="1677"/>
                </a:cubicBezTo>
              </a:path>
            </a:pathLst>
          </a:custGeom>
          <a:solidFill>
            <a:srgbClr val="A70C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55" name="Freeform 10"/>
          <p:cNvSpPr>
            <a:spLocks/>
          </p:cNvSpPr>
          <p:nvPr/>
        </p:nvSpPr>
        <p:spPr bwMode="auto">
          <a:xfrm>
            <a:off x="7279052" y="1354419"/>
            <a:ext cx="893450" cy="1146653"/>
          </a:xfrm>
          <a:custGeom>
            <a:avLst/>
            <a:gdLst>
              <a:gd name="T0" fmla="*/ 3 w 288"/>
              <a:gd name="T1" fmla="*/ 57 h 381"/>
              <a:gd name="T2" fmla="*/ 53 w 288"/>
              <a:gd name="T3" fmla="*/ 17 h 381"/>
              <a:gd name="T4" fmla="*/ 251 w 288"/>
              <a:gd name="T5" fmla="*/ 35 h 381"/>
              <a:gd name="T6" fmla="*/ 288 w 288"/>
              <a:gd name="T7" fmla="*/ 86 h 381"/>
              <a:gd name="T8" fmla="*/ 260 w 288"/>
              <a:gd name="T9" fmla="*/ 86 h 381"/>
              <a:gd name="T10" fmla="*/ 241 w 288"/>
              <a:gd name="T11" fmla="*/ 65 h 381"/>
              <a:gd name="T12" fmla="*/ 239 w 288"/>
              <a:gd name="T13" fmla="*/ 293 h 381"/>
              <a:gd name="T14" fmla="*/ 145 w 288"/>
              <a:gd name="T15" fmla="*/ 381 h 381"/>
              <a:gd name="T16" fmla="*/ 44 w 288"/>
              <a:gd name="T17" fmla="*/ 273 h 381"/>
              <a:gd name="T18" fmla="*/ 47 w 288"/>
              <a:gd name="T19" fmla="*/ 37 h 381"/>
              <a:gd name="T20" fmla="*/ 25 w 288"/>
              <a:gd name="T21" fmla="*/ 55 h 381"/>
              <a:gd name="T22" fmla="*/ 3 w 288"/>
              <a:gd name="T23" fmla="*/ 57 h 381"/>
              <a:gd name="connsiteX0" fmla="*/ 1 w 9923"/>
              <a:gd name="connsiteY0" fmla="*/ 1057 h 9641"/>
              <a:gd name="connsiteX1" fmla="*/ 1763 w 9923"/>
              <a:gd name="connsiteY1" fmla="*/ 87 h 9641"/>
              <a:gd name="connsiteX2" fmla="*/ 8638 w 9923"/>
              <a:gd name="connsiteY2" fmla="*/ 560 h 9641"/>
              <a:gd name="connsiteX3" fmla="*/ 9923 w 9923"/>
              <a:gd name="connsiteY3" fmla="*/ 1898 h 9641"/>
              <a:gd name="connsiteX4" fmla="*/ 8951 w 9923"/>
              <a:gd name="connsiteY4" fmla="*/ 1898 h 9641"/>
              <a:gd name="connsiteX5" fmla="*/ 8291 w 9923"/>
              <a:gd name="connsiteY5" fmla="*/ 1347 h 9641"/>
              <a:gd name="connsiteX6" fmla="*/ 8222 w 9923"/>
              <a:gd name="connsiteY6" fmla="*/ 7331 h 9641"/>
              <a:gd name="connsiteX7" fmla="*/ 4958 w 9923"/>
              <a:gd name="connsiteY7" fmla="*/ 9641 h 9641"/>
              <a:gd name="connsiteX8" fmla="*/ 1451 w 9923"/>
              <a:gd name="connsiteY8" fmla="*/ 6806 h 9641"/>
              <a:gd name="connsiteX9" fmla="*/ 1555 w 9923"/>
              <a:gd name="connsiteY9" fmla="*/ 612 h 9641"/>
              <a:gd name="connsiteX10" fmla="*/ 791 w 9923"/>
              <a:gd name="connsiteY10" fmla="*/ 1085 h 9641"/>
              <a:gd name="connsiteX11" fmla="*/ 1 w 9923"/>
              <a:gd name="connsiteY11" fmla="*/ 1057 h 9641"/>
              <a:gd name="connsiteX0" fmla="*/ 4 w 10003"/>
              <a:gd name="connsiteY0" fmla="*/ 1072 h 9976"/>
              <a:gd name="connsiteX1" fmla="*/ 1780 w 10003"/>
              <a:gd name="connsiteY1" fmla="*/ 66 h 9976"/>
              <a:gd name="connsiteX2" fmla="*/ 8708 w 10003"/>
              <a:gd name="connsiteY2" fmla="*/ 557 h 9976"/>
              <a:gd name="connsiteX3" fmla="*/ 10003 w 10003"/>
              <a:gd name="connsiteY3" fmla="*/ 1945 h 9976"/>
              <a:gd name="connsiteX4" fmla="*/ 9023 w 10003"/>
              <a:gd name="connsiteY4" fmla="*/ 1945 h 9976"/>
              <a:gd name="connsiteX5" fmla="*/ 8358 w 10003"/>
              <a:gd name="connsiteY5" fmla="*/ 1373 h 9976"/>
              <a:gd name="connsiteX6" fmla="*/ 8289 w 10003"/>
              <a:gd name="connsiteY6" fmla="*/ 7580 h 9976"/>
              <a:gd name="connsiteX7" fmla="*/ 4999 w 10003"/>
              <a:gd name="connsiteY7" fmla="*/ 9976 h 9976"/>
              <a:gd name="connsiteX8" fmla="*/ 1465 w 10003"/>
              <a:gd name="connsiteY8" fmla="*/ 7035 h 9976"/>
              <a:gd name="connsiteX9" fmla="*/ 1570 w 10003"/>
              <a:gd name="connsiteY9" fmla="*/ 611 h 9976"/>
              <a:gd name="connsiteX10" fmla="*/ 800 w 10003"/>
              <a:gd name="connsiteY10" fmla="*/ 1101 h 9976"/>
              <a:gd name="connsiteX11" fmla="*/ 4 w 10003"/>
              <a:gd name="connsiteY11" fmla="*/ 1072 h 9976"/>
              <a:gd name="connsiteX0" fmla="*/ 4 w 10000"/>
              <a:gd name="connsiteY0" fmla="*/ 1075 h 10000"/>
              <a:gd name="connsiteX1" fmla="*/ 1779 w 10000"/>
              <a:gd name="connsiteY1" fmla="*/ 66 h 10000"/>
              <a:gd name="connsiteX2" fmla="*/ 8705 w 10000"/>
              <a:gd name="connsiteY2" fmla="*/ 558 h 10000"/>
              <a:gd name="connsiteX3" fmla="*/ 10000 w 10000"/>
              <a:gd name="connsiteY3" fmla="*/ 1950 h 10000"/>
              <a:gd name="connsiteX4" fmla="*/ 9020 w 10000"/>
              <a:gd name="connsiteY4" fmla="*/ 1950 h 10000"/>
              <a:gd name="connsiteX5" fmla="*/ 8355 w 10000"/>
              <a:gd name="connsiteY5" fmla="*/ 1376 h 10000"/>
              <a:gd name="connsiteX6" fmla="*/ 8287 w 10000"/>
              <a:gd name="connsiteY6" fmla="*/ 7598 h 10000"/>
              <a:gd name="connsiteX7" fmla="*/ 4998 w 10000"/>
              <a:gd name="connsiteY7" fmla="*/ 10000 h 10000"/>
              <a:gd name="connsiteX8" fmla="*/ 1465 w 10000"/>
              <a:gd name="connsiteY8" fmla="*/ 7052 h 10000"/>
              <a:gd name="connsiteX9" fmla="*/ 1570 w 10000"/>
              <a:gd name="connsiteY9" fmla="*/ 612 h 10000"/>
              <a:gd name="connsiteX10" fmla="*/ 800 w 10000"/>
              <a:gd name="connsiteY10" fmla="*/ 1104 h 10000"/>
              <a:gd name="connsiteX11" fmla="*/ 4 w 10000"/>
              <a:gd name="connsiteY11" fmla="*/ 1075 h 10000"/>
              <a:gd name="connsiteX0" fmla="*/ 4 w 10000"/>
              <a:gd name="connsiteY0" fmla="*/ 1075 h 10000"/>
              <a:gd name="connsiteX1" fmla="*/ 1779 w 10000"/>
              <a:gd name="connsiteY1" fmla="*/ 66 h 10000"/>
              <a:gd name="connsiteX2" fmla="*/ 8705 w 10000"/>
              <a:gd name="connsiteY2" fmla="*/ 558 h 10000"/>
              <a:gd name="connsiteX3" fmla="*/ 10000 w 10000"/>
              <a:gd name="connsiteY3" fmla="*/ 1950 h 10000"/>
              <a:gd name="connsiteX4" fmla="*/ 9020 w 10000"/>
              <a:gd name="connsiteY4" fmla="*/ 1867 h 10000"/>
              <a:gd name="connsiteX5" fmla="*/ 8355 w 10000"/>
              <a:gd name="connsiteY5" fmla="*/ 1376 h 10000"/>
              <a:gd name="connsiteX6" fmla="*/ 8287 w 10000"/>
              <a:gd name="connsiteY6" fmla="*/ 7598 h 10000"/>
              <a:gd name="connsiteX7" fmla="*/ 4998 w 10000"/>
              <a:gd name="connsiteY7" fmla="*/ 10000 h 10000"/>
              <a:gd name="connsiteX8" fmla="*/ 1465 w 10000"/>
              <a:gd name="connsiteY8" fmla="*/ 7052 h 10000"/>
              <a:gd name="connsiteX9" fmla="*/ 1570 w 10000"/>
              <a:gd name="connsiteY9" fmla="*/ 612 h 10000"/>
              <a:gd name="connsiteX10" fmla="*/ 800 w 10000"/>
              <a:gd name="connsiteY10" fmla="*/ 1104 h 10000"/>
              <a:gd name="connsiteX11" fmla="*/ 4 w 10000"/>
              <a:gd name="connsiteY11" fmla="*/ 1075 h 10000"/>
              <a:gd name="connsiteX0" fmla="*/ 4 w 10000"/>
              <a:gd name="connsiteY0" fmla="*/ 1075 h 10000"/>
              <a:gd name="connsiteX1" fmla="*/ 1779 w 10000"/>
              <a:gd name="connsiteY1" fmla="*/ 66 h 10000"/>
              <a:gd name="connsiteX2" fmla="*/ 8705 w 10000"/>
              <a:gd name="connsiteY2" fmla="*/ 558 h 10000"/>
              <a:gd name="connsiteX3" fmla="*/ 10000 w 10000"/>
              <a:gd name="connsiteY3" fmla="*/ 1950 h 10000"/>
              <a:gd name="connsiteX4" fmla="*/ 9020 w 10000"/>
              <a:gd name="connsiteY4" fmla="*/ 1867 h 10000"/>
              <a:gd name="connsiteX5" fmla="*/ 8355 w 10000"/>
              <a:gd name="connsiteY5" fmla="*/ 1376 h 10000"/>
              <a:gd name="connsiteX6" fmla="*/ 8287 w 10000"/>
              <a:gd name="connsiteY6" fmla="*/ 7598 h 10000"/>
              <a:gd name="connsiteX7" fmla="*/ 4998 w 10000"/>
              <a:gd name="connsiteY7" fmla="*/ 10000 h 10000"/>
              <a:gd name="connsiteX8" fmla="*/ 1465 w 10000"/>
              <a:gd name="connsiteY8" fmla="*/ 7052 h 10000"/>
              <a:gd name="connsiteX9" fmla="*/ 1570 w 10000"/>
              <a:gd name="connsiteY9" fmla="*/ 612 h 10000"/>
              <a:gd name="connsiteX10" fmla="*/ 800 w 10000"/>
              <a:gd name="connsiteY10" fmla="*/ 1104 h 10000"/>
              <a:gd name="connsiteX11" fmla="*/ 4 w 10000"/>
              <a:gd name="connsiteY11" fmla="*/ 107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4" y="1075"/>
                </a:moveTo>
                <a:cubicBezTo>
                  <a:pt x="4" y="1075"/>
                  <a:pt x="-182" y="-314"/>
                  <a:pt x="1779" y="66"/>
                </a:cubicBezTo>
                <a:lnTo>
                  <a:pt x="8705" y="558"/>
                </a:lnTo>
                <a:cubicBezTo>
                  <a:pt x="8705" y="558"/>
                  <a:pt x="10000" y="503"/>
                  <a:pt x="10000" y="1950"/>
                </a:cubicBezTo>
                <a:lnTo>
                  <a:pt x="9020" y="1867"/>
                </a:lnTo>
                <a:cubicBezTo>
                  <a:pt x="9020" y="1867"/>
                  <a:pt x="9020" y="1002"/>
                  <a:pt x="8355" y="1376"/>
                </a:cubicBezTo>
                <a:cubicBezTo>
                  <a:pt x="8332" y="3450"/>
                  <a:pt x="8310" y="5524"/>
                  <a:pt x="8287" y="7598"/>
                </a:cubicBezTo>
                <a:lnTo>
                  <a:pt x="4998" y="10000"/>
                </a:lnTo>
                <a:lnTo>
                  <a:pt x="1465" y="7052"/>
                </a:lnTo>
                <a:lnTo>
                  <a:pt x="1570" y="612"/>
                </a:lnTo>
                <a:cubicBezTo>
                  <a:pt x="1570" y="612"/>
                  <a:pt x="903" y="264"/>
                  <a:pt x="800" y="1104"/>
                </a:cubicBezTo>
                <a:cubicBezTo>
                  <a:pt x="543" y="1122"/>
                  <a:pt x="261" y="1058"/>
                  <a:pt x="4" y="1075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56" name="Freeform 11"/>
          <p:cNvSpPr>
            <a:spLocks/>
          </p:cNvSpPr>
          <p:nvPr/>
        </p:nvSpPr>
        <p:spPr bwMode="auto">
          <a:xfrm>
            <a:off x="8994476" y="1359525"/>
            <a:ext cx="877956" cy="1141547"/>
          </a:xfrm>
          <a:custGeom>
            <a:avLst/>
            <a:gdLst>
              <a:gd name="T0" fmla="*/ 30 w 290"/>
              <a:gd name="T1" fmla="*/ 93 h 387"/>
              <a:gd name="T2" fmla="*/ 8 w 290"/>
              <a:gd name="T3" fmla="*/ 93 h 387"/>
              <a:gd name="T4" fmla="*/ 46 w 290"/>
              <a:gd name="T5" fmla="*/ 44 h 387"/>
              <a:gd name="T6" fmla="*/ 242 w 290"/>
              <a:gd name="T7" fmla="*/ 23 h 387"/>
              <a:gd name="T8" fmla="*/ 288 w 290"/>
              <a:gd name="T9" fmla="*/ 64 h 387"/>
              <a:gd name="T10" fmla="*/ 264 w 290"/>
              <a:gd name="T11" fmla="*/ 64 h 387"/>
              <a:gd name="T12" fmla="*/ 248 w 290"/>
              <a:gd name="T13" fmla="*/ 47 h 387"/>
              <a:gd name="T14" fmla="*/ 248 w 290"/>
              <a:gd name="T15" fmla="*/ 279 h 387"/>
              <a:gd name="T16" fmla="*/ 147 w 290"/>
              <a:gd name="T17" fmla="*/ 387 h 387"/>
              <a:gd name="T18" fmla="*/ 49 w 290"/>
              <a:gd name="T19" fmla="*/ 295 h 387"/>
              <a:gd name="T20" fmla="*/ 49 w 290"/>
              <a:gd name="T21" fmla="*/ 73 h 387"/>
              <a:gd name="T22" fmla="*/ 30 w 290"/>
              <a:gd name="T23" fmla="*/ 93 h 387"/>
              <a:gd name="connsiteX0" fmla="*/ 777 w 9676"/>
              <a:gd name="connsiteY0" fmla="*/ 1874 h 9471"/>
              <a:gd name="connsiteX1" fmla="*/ 19 w 9676"/>
              <a:gd name="connsiteY1" fmla="*/ 1874 h 9471"/>
              <a:gd name="connsiteX2" fmla="*/ 1329 w 9676"/>
              <a:gd name="connsiteY2" fmla="*/ 608 h 9471"/>
              <a:gd name="connsiteX3" fmla="*/ 8088 w 9676"/>
              <a:gd name="connsiteY3" fmla="*/ 65 h 9471"/>
              <a:gd name="connsiteX4" fmla="*/ 9674 w 9676"/>
              <a:gd name="connsiteY4" fmla="*/ 1125 h 9471"/>
              <a:gd name="connsiteX5" fmla="*/ 8846 w 9676"/>
              <a:gd name="connsiteY5" fmla="*/ 1125 h 9471"/>
              <a:gd name="connsiteX6" fmla="*/ 8295 w 9676"/>
              <a:gd name="connsiteY6" fmla="*/ 685 h 9471"/>
              <a:gd name="connsiteX7" fmla="*/ 8295 w 9676"/>
              <a:gd name="connsiteY7" fmla="*/ 6680 h 9471"/>
              <a:gd name="connsiteX8" fmla="*/ 4812 w 9676"/>
              <a:gd name="connsiteY8" fmla="*/ 9471 h 9471"/>
              <a:gd name="connsiteX9" fmla="*/ 1433 w 9676"/>
              <a:gd name="connsiteY9" fmla="*/ 7094 h 9471"/>
              <a:gd name="connsiteX10" fmla="*/ 1433 w 9676"/>
              <a:gd name="connsiteY10" fmla="*/ 1357 h 9471"/>
              <a:gd name="connsiteX11" fmla="*/ 777 w 9676"/>
              <a:gd name="connsiteY11" fmla="*/ 1874 h 9471"/>
              <a:gd name="connsiteX0" fmla="*/ 803 w 10000"/>
              <a:gd name="connsiteY0" fmla="*/ 1979 h 10000"/>
              <a:gd name="connsiteX1" fmla="*/ 20 w 10000"/>
              <a:gd name="connsiteY1" fmla="*/ 1979 h 10000"/>
              <a:gd name="connsiteX2" fmla="*/ 1374 w 10000"/>
              <a:gd name="connsiteY2" fmla="*/ 642 h 10000"/>
              <a:gd name="connsiteX3" fmla="*/ 8359 w 10000"/>
              <a:gd name="connsiteY3" fmla="*/ 69 h 10000"/>
              <a:gd name="connsiteX4" fmla="*/ 9998 w 10000"/>
              <a:gd name="connsiteY4" fmla="*/ 1188 h 10000"/>
              <a:gd name="connsiteX5" fmla="*/ 9142 w 10000"/>
              <a:gd name="connsiteY5" fmla="*/ 1188 h 10000"/>
              <a:gd name="connsiteX6" fmla="*/ 8573 w 10000"/>
              <a:gd name="connsiteY6" fmla="*/ 723 h 10000"/>
              <a:gd name="connsiteX7" fmla="*/ 8573 w 10000"/>
              <a:gd name="connsiteY7" fmla="*/ 7053 h 10000"/>
              <a:gd name="connsiteX8" fmla="*/ 4973 w 10000"/>
              <a:gd name="connsiteY8" fmla="*/ 10000 h 10000"/>
              <a:gd name="connsiteX9" fmla="*/ 1481 w 10000"/>
              <a:gd name="connsiteY9" fmla="*/ 7490 h 10000"/>
              <a:gd name="connsiteX10" fmla="*/ 1481 w 10000"/>
              <a:gd name="connsiteY10" fmla="*/ 1433 h 10000"/>
              <a:gd name="connsiteX11" fmla="*/ 803 w 10000"/>
              <a:gd name="connsiteY11" fmla="*/ 1979 h 10000"/>
              <a:gd name="connsiteX0" fmla="*/ 803 w 10000"/>
              <a:gd name="connsiteY0" fmla="*/ 1979 h 10000"/>
              <a:gd name="connsiteX1" fmla="*/ 20 w 10000"/>
              <a:gd name="connsiteY1" fmla="*/ 1979 h 10000"/>
              <a:gd name="connsiteX2" fmla="*/ 1374 w 10000"/>
              <a:gd name="connsiteY2" fmla="*/ 642 h 10000"/>
              <a:gd name="connsiteX3" fmla="*/ 8359 w 10000"/>
              <a:gd name="connsiteY3" fmla="*/ 69 h 10000"/>
              <a:gd name="connsiteX4" fmla="*/ 9998 w 10000"/>
              <a:gd name="connsiteY4" fmla="*/ 1188 h 10000"/>
              <a:gd name="connsiteX5" fmla="*/ 9142 w 10000"/>
              <a:gd name="connsiteY5" fmla="*/ 1188 h 10000"/>
              <a:gd name="connsiteX6" fmla="*/ 8573 w 10000"/>
              <a:gd name="connsiteY6" fmla="*/ 723 h 10000"/>
              <a:gd name="connsiteX7" fmla="*/ 8573 w 10000"/>
              <a:gd name="connsiteY7" fmla="*/ 7053 h 10000"/>
              <a:gd name="connsiteX8" fmla="*/ 4973 w 10000"/>
              <a:gd name="connsiteY8" fmla="*/ 10000 h 10000"/>
              <a:gd name="connsiteX9" fmla="*/ 1481 w 10000"/>
              <a:gd name="connsiteY9" fmla="*/ 7490 h 10000"/>
              <a:gd name="connsiteX10" fmla="*/ 1481 w 10000"/>
              <a:gd name="connsiteY10" fmla="*/ 1433 h 10000"/>
              <a:gd name="connsiteX11" fmla="*/ 803 w 10000"/>
              <a:gd name="connsiteY11" fmla="*/ 1979 h 10000"/>
              <a:gd name="connsiteX0" fmla="*/ 793 w 9990"/>
              <a:gd name="connsiteY0" fmla="*/ 1917 h 10000"/>
              <a:gd name="connsiteX1" fmla="*/ 10 w 9990"/>
              <a:gd name="connsiteY1" fmla="*/ 1979 h 10000"/>
              <a:gd name="connsiteX2" fmla="*/ 1364 w 9990"/>
              <a:gd name="connsiteY2" fmla="*/ 642 h 10000"/>
              <a:gd name="connsiteX3" fmla="*/ 8349 w 9990"/>
              <a:gd name="connsiteY3" fmla="*/ 69 h 10000"/>
              <a:gd name="connsiteX4" fmla="*/ 9988 w 9990"/>
              <a:gd name="connsiteY4" fmla="*/ 1188 h 10000"/>
              <a:gd name="connsiteX5" fmla="*/ 9132 w 9990"/>
              <a:gd name="connsiteY5" fmla="*/ 1188 h 10000"/>
              <a:gd name="connsiteX6" fmla="*/ 8563 w 9990"/>
              <a:gd name="connsiteY6" fmla="*/ 723 h 10000"/>
              <a:gd name="connsiteX7" fmla="*/ 8563 w 9990"/>
              <a:gd name="connsiteY7" fmla="*/ 7053 h 10000"/>
              <a:gd name="connsiteX8" fmla="*/ 4963 w 9990"/>
              <a:gd name="connsiteY8" fmla="*/ 10000 h 10000"/>
              <a:gd name="connsiteX9" fmla="*/ 1471 w 9990"/>
              <a:gd name="connsiteY9" fmla="*/ 7490 h 10000"/>
              <a:gd name="connsiteX10" fmla="*/ 1471 w 9990"/>
              <a:gd name="connsiteY10" fmla="*/ 1433 h 10000"/>
              <a:gd name="connsiteX11" fmla="*/ 793 w 9990"/>
              <a:gd name="connsiteY11" fmla="*/ 1917 h 10000"/>
              <a:gd name="connsiteX0" fmla="*/ 784 w 9990"/>
              <a:gd name="connsiteY0" fmla="*/ 1917 h 10000"/>
              <a:gd name="connsiteX1" fmla="*/ 0 w 9990"/>
              <a:gd name="connsiteY1" fmla="*/ 1979 h 10000"/>
              <a:gd name="connsiteX2" fmla="*/ 1355 w 9990"/>
              <a:gd name="connsiteY2" fmla="*/ 642 h 10000"/>
              <a:gd name="connsiteX3" fmla="*/ 8347 w 9990"/>
              <a:gd name="connsiteY3" fmla="*/ 69 h 10000"/>
              <a:gd name="connsiteX4" fmla="*/ 9988 w 9990"/>
              <a:gd name="connsiteY4" fmla="*/ 1188 h 10000"/>
              <a:gd name="connsiteX5" fmla="*/ 9131 w 9990"/>
              <a:gd name="connsiteY5" fmla="*/ 1188 h 10000"/>
              <a:gd name="connsiteX6" fmla="*/ 8562 w 9990"/>
              <a:gd name="connsiteY6" fmla="*/ 723 h 10000"/>
              <a:gd name="connsiteX7" fmla="*/ 8562 w 9990"/>
              <a:gd name="connsiteY7" fmla="*/ 7053 h 10000"/>
              <a:gd name="connsiteX8" fmla="*/ 4958 w 9990"/>
              <a:gd name="connsiteY8" fmla="*/ 10000 h 10000"/>
              <a:gd name="connsiteX9" fmla="*/ 1462 w 9990"/>
              <a:gd name="connsiteY9" fmla="*/ 7490 h 10000"/>
              <a:gd name="connsiteX10" fmla="*/ 1462 w 9990"/>
              <a:gd name="connsiteY10" fmla="*/ 1433 h 10000"/>
              <a:gd name="connsiteX11" fmla="*/ 784 w 9990"/>
              <a:gd name="connsiteY11" fmla="*/ 1917 h 10000"/>
              <a:gd name="connsiteX0" fmla="*/ 785 w 10007"/>
              <a:gd name="connsiteY0" fmla="*/ 1874 h 9957"/>
              <a:gd name="connsiteX1" fmla="*/ 0 w 10007"/>
              <a:gd name="connsiteY1" fmla="*/ 1936 h 9957"/>
              <a:gd name="connsiteX2" fmla="*/ 1356 w 10007"/>
              <a:gd name="connsiteY2" fmla="*/ 599 h 9957"/>
              <a:gd name="connsiteX3" fmla="*/ 8355 w 10007"/>
              <a:gd name="connsiteY3" fmla="*/ 26 h 9957"/>
              <a:gd name="connsiteX4" fmla="*/ 9998 w 10007"/>
              <a:gd name="connsiteY4" fmla="*/ 1145 h 9957"/>
              <a:gd name="connsiteX5" fmla="*/ 9140 w 10007"/>
              <a:gd name="connsiteY5" fmla="*/ 1145 h 9957"/>
              <a:gd name="connsiteX6" fmla="*/ 8571 w 10007"/>
              <a:gd name="connsiteY6" fmla="*/ 680 h 9957"/>
              <a:gd name="connsiteX7" fmla="*/ 8571 w 10007"/>
              <a:gd name="connsiteY7" fmla="*/ 7010 h 9957"/>
              <a:gd name="connsiteX8" fmla="*/ 4963 w 10007"/>
              <a:gd name="connsiteY8" fmla="*/ 9957 h 9957"/>
              <a:gd name="connsiteX9" fmla="*/ 1463 w 10007"/>
              <a:gd name="connsiteY9" fmla="*/ 7447 h 9957"/>
              <a:gd name="connsiteX10" fmla="*/ 1463 w 10007"/>
              <a:gd name="connsiteY10" fmla="*/ 1390 h 9957"/>
              <a:gd name="connsiteX11" fmla="*/ 785 w 10007"/>
              <a:gd name="connsiteY11" fmla="*/ 1874 h 9957"/>
              <a:gd name="connsiteX0" fmla="*/ 784 w 10049"/>
              <a:gd name="connsiteY0" fmla="*/ 1868 h 9986"/>
              <a:gd name="connsiteX1" fmla="*/ 0 w 10049"/>
              <a:gd name="connsiteY1" fmla="*/ 1930 h 9986"/>
              <a:gd name="connsiteX2" fmla="*/ 1355 w 10049"/>
              <a:gd name="connsiteY2" fmla="*/ 588 h 9986"/>
              <a:gd name="connsiteX3" fmla="*/ 8349 w 10049"/>
              <a:gd name="connsiteY3" fmla="*/ 12 h 9986"/>
              <a:gd name="connsiteX4" fmla="*/ 10018 w 10049"/>
              <a:gd name="connsiteY4" fmla="*/ 1053 h 9986"/>
              <a:gd name="connsiteX5" fmla="*/ 9134 w 10049"/>
              <a:gd name="connsiteY5" fmla="*/ 1136 h 9986"/>
              <a:gd name="connsiteX6" fmla="*/ 8565 w 10049"/>
              <a:gd name="connsiteY6" fmla="*/ 669 h 9986"/>
              <a:gd name="connsiteX7" fmla="*/ 8565 w 10049"/>
              <a:gd name="connsiteY7" fmla="*/ 7026 h 9986"/>
              <a:gd name="connsiteX8" fmla="*/ 4960 w 10049"/>
              <a:gd name="connsiteY8" fmla="*/ 9986 h 9986"/>
              <a:gd name="connsiteX9" fmla="*/ 1462 w 10049"/>
              <a:gd name="connsiteY9" fmla="*/ 7465 h 9986"/>
              <a:gd name="connsiteX10" fmla="*/ 1462 w 10049"/>
              <a:gd name="connsiteY10" fmla="*/ 1382 h 9986"/>
              <a:gd name="connsiteX11" fmla="*/ 784 w 10049"/>
              <a:gd name="connsiteY11" fmla="*/ 1868 h 9986"/>
              <a:gd name="connsiteX0" fmla="*/ 780 w 9969"/>
              <a:gd name="connsiteY0" fmla="*/ 1868 h 9997"/>
              <a:gd name="connsiteX1" fmla="*/ 0 w 9969"/>
              <a:gd name="connsiteY1" fmla="*/ 1930 h 9997"/>
              <a:gd name="connsiteX2" fmla="*/ 1348 w 9969"/>
              <a:gd name="connsiteY2" fmla="*/ 586 h 9997"/>
              <a:gd name="connsiteX3" fmla="*/ 8308 w 9969"/>
              <a:gd name="connsiteY3" fmla="*/ 9 h 9997"/>
              <a:gd name="connsiteX4" fmla="*/ 9969 w 9969"/>
              <a:gd name="connsiteY4" fmla="*/ 1051 h 9997"/>
              <a:gd name="connsiteX5" fmla="*/ 9089 w 9969"/>
              <a:gd name="connsiteY5" fmla="*/ 1135 h 9997"/>
              <a:gd name="connsiteX6" fmla="*/ 8523 w 9969"/>
              <a:gd name="connsiteY6" fmla="*/ 667 h 9997"/>
              <a:gd name="connsiteX7" fmla="*/ 8523 w 9969"/>
              <a:gd name="connsiteY7" fmla="*/ 7033 h 9997"/>
              <a:gd name="connsiteX8" fmla="*/ 4936 w 9969"/>
              <a:gd name="connsiteY8" fmla="*/ 9997 h 9997"/>
              <a:gd name="connsiteX9" fmla="*/ 1455 w 9969"/>
              <a:gd name="connsiteY9" fmla="*/ 7472 h 9997"/>
              <a:gd name="connsiteX10" fmla="*/ 1455 w 9969"/>
              <a:gd name="connsiteY10" fmla="*/ 1381 h 9997"/>
              <a:gd name="connsiteX11" fmla="*/ 780 w 9969"/>
              <a:gd name="connsiteY11" fmla="*/ 1868 h 9997"/>
              <a:gd name="connsiteX0" fmla="*/ 782 w 10000"/>
              <a:gd name="connsiteY0" fmla="*/ 1860 h 9991"/>
              <a:gd name="connsiteX1" fmla="*/ 0 w 10000"/>
              <a:gd name="connsiteY1" fmla="*/ 1922 h 9991"/>
              <a:gd name="connsiteX2" fmla="*/ 1352 w 10000"/>
              <a:gd name="connsiteY2" fmla="*/ 577 h 9991"/>
              <a:gd name="connsiteX3" fmla="*/ 8334 w 10000"/>
              <a:gd name="connsiteY3" fmla="*/ 0 h 9991"/>
              <a:gd name="connsiteX4" fmla="*/ 10000 w 10000"/>
              <a:gd name="connsiteY4" fmla="*/ 1042 h 9991"/>
              <a:gd name="connsiteX5" fmla="*/ 9117 w 10000"/>
              <a:gd name="connsiteY5" fmla="*/ 1126 h 9991"/>
              <a:gd name="connsiteX6" fmla="*/ 8550 w 10000"/>
              <a:gd name="connsiteY6" fmla="*/ 658 h 9991"/>
              <a:gd name="connsiteX7" fmla="*/ 8550 w 10000"/>
              <a:gd name="connsiteY7" fmla="*/ 7026 h 9991"/>
              <a:gd name="connsiteX8" fmla="*/ 4951 w 10000"/>
              <a:gd name="connsiteY8" fmla="*/ 9991 h 9991"/>
              <a:gd name="connsiteX9" fmla="*/ 1460 w 10000"/>
              <a:gd name="connsiteY9" fmla="*/ 7465 h 9991"/>
              <a:gd name="connsiteX10" fmla="*/ 1460 w 10000"/>
              <a:gd name="connsiteY10" fmla="*/ 1372 h 9991"/>
              <a:gd name="connsiteX11" fmla="*/ 782 w 10000"/>
              <a:gd name="connsiteY11" fmla="*/ 1860 h 9991"/>
              <a:gd name="connsiteX0" fmla="*/ 782 w 10000"/>
              <a:gd name="connsiteY0" fmla="*/ 1922 h 10060"/>
              <a:gd name="connsiteX1" fmla="*/ 0 w 10000"/>
              <a:gd name="connsiteY1" fmla="*/ 1984 h 10060"/>
              <a:gd name="connsiteX2" fmla="*/ 1352 w 10000"/>
              <a:gd name="connsiteY2" fmla="*/ 638 h 10060"/>
              <a:gd name="connsiteX3" fmla="*/ 8334 w 10000"/>
              <a:gd name="connsiteY3" fmla="*/ 60 h 10060"/>
              <a:gd name="connsiteX4" fmla="*/ 10000 w 10000"/>
              <a:gd name="connsiteY4" fmla="*/ 1103 h 10060"/>
              <a:gd name="connsiteX5" fmla="*/ 9117 w 10000"/>
              <a:gd name="connsiteY5" fmla="*/ 1187 h 10060"/>
              <a:gd name="connsiteX6" fmla="*/ 8550 w 10000"/>
              <a:gd name="connsiteY6" fmla="*/ 719 h 10060"/>
              <a:gd name="connsiteX7" fmla="*/ 8550 w 10000"/>
              <a:gd name="connsiteY7" fmla="*/ 7092 h 10060"/>
              <a:gd name="connsiteX8" fmla="*/ 4951 w 10000"/>
              <a:gd name="connsiteY8" fmla="*/ 10060 h 10060"/>
              <a:gd name="connsiteX9" fmla="*/ 1460 w 10000"/>
              <a:gd name="connsiteY9" fmla="*/ 7532 h 10060"/>
              <a:gd name="connsiteX10" fmla="*/ 1460 w 10000"/>
              <a:gd name="connsiteY10" fmla="*/ 1433 h 10060"/>
              <a:gd name="connsiteX11" fmla="*/ 782 w 10000"/>
              <a:gd name="connsiteY11" fmla="*/ 1922 h 10060"/>
              <a:gd name="connsiteX0" fmla="*/ 782 w 10000"/>
              <a:gd name="connsiteY0" fmla="*/ 1922 h 10060"/>
              <a:gd name="connsiteX1" fmla="*/ 0 w 10000"/>
              <a:gd name="connsiteY1" fmla="*/ 1984 h 10060"/>
              <a:gd name="connsiteX2" fmla="*/ 1352 w 10000"/>
              <a:gd name="connsiteY2" fmla="*/ 638 h 10060"/>
              <a:gd name="connsiteX3" fmla="*/ 8334 w 10000"/>
              <a:gd name="connsiteY3" fmla="*/ 60 h 10060"/>
              <a:gd name="connsiteX4" fmla="*/ 10000 w 10000"/>
              <a:gd name="connsiteY4" fmla="*/ 1103 h 10060"/>
              <a:gd name="connsiteX5" fmla="*/ 9117 w 10000"/>
              <a:gd name="connsiteY5" fmla="*/ 1187 h 10060"/>
              <a:gd name="connsiteX6" fmla="*/ 8550 w 10000"/>
              <a:gd name="connsiteY6" fmla="*/ 719 h 10060"/>
              <a:gd name="connsiteX7" fmla="*/ 8550 w 10000"/>
              <a:gd name="connsiteY7" fmla="*/ 7092 h 10060"/>
              <a:gd name="connsiteX8" fmla="*/ 4951 w 10000"/>
              <a:gd name="connsiteY8" fmla="*/ 10060 h 10060"/>
              <a:gd name="connsiteX9" fmla="*/ 1460 w 10000"/>
              <a:gd name="connsiteY9" fmla="*/ 7532 h 10060"/>
              <a:gd name="connsiteX10" fmla="*/ 1460 w 10000"/>
              <a:gd name="connsiteY10" fmla="*/ 1433 h 10060"/>
              <a:gd name="connsiteX11" fmla="*/ 782 w 10000"/>
              <a:gd name="connsiteY11" fmla="*/ 1922 h 10060"/>
              <a:gd name="connsiteX0" fmla="*/ 782 w 10005"/>
              <a:gd name="connsiteY0" fmla="*/ 1895 h 10033"/>
              <a:gd name="connsiteX1" fmla="*/ 0 w 10005"/>
              <a:gd name="connsiteY1" fmla="*/ 1957 h 10033"/>
              <a:gd name="connsiteX2" fmla="*/ 1352 w 10005"/>
              <a:gd name="connsiteY2" fmla="*/ 611 h 10033"/>
              <a:gd name="connsiteX3" fmla="*/ 8334 w 10005"/>
              <a:gd name="connsiteY3" fmla="*/ 33 h 10033"/>
              <a:gd name="connsiteX4" fmla="*/ 10000 w 10005"/>
              <a:gd name="connsiteY4" fmla="*/ 1076 h 10033"/>
              <a:gd name="connsiteX5" fmla="*/ 9117 w 10005"/>
              <a:gd name="connsiteY5" fmla="*/ 1160 h 10033"/>
              <a:gd name="connsiteX6" fmla="*/ 8550 w 10005"/>
              <a:gd name="connsiteY6" fmla="*/ 692 h 10033"/>
              <a:gd name="connsiteX7" fmla="*/ 8550 w 10005"/>
              <a:gd name="connsiteY7" fmla="*/ 7065 h 10033"/>
              <a:gd name="connsiteX8" fmla="*/ 4951 w 10005"/>
              <a:gd name="connsiteY8" fmla="*/ 10033 h 10033"/>
              <a:gd name="connsiteX9" fmla="*/ 1460 w 10005"/>
              <a:gd name="connsiteY9" fmla="*/ 7505 h 10033"/>
              <a:gd name="connsiteX10" fmla="*/ 1460 w 10005"/>
              <a:gd name="connsiteY10" fmla="*/ 1406 h 10033"/>
              <a:gd name="connsiteX11" fmla="*/ 782 w 10005"/>
              <a:gd name="connsiteY11" fmla="*/ 1895 h 1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5" h="10033">
                <a:moveTo>
                  <a:pt x="782" y="1895"/>
                </a:moveTo>
                <a:lnTo>
                  <a:pt x="0" y="1957"/>
                </a:lnTo>
                <a:cubicBezTo>
                  <a:pt x="95" y="1742"/>
                  <a:pt x="-286" y="720"/>
                  <a:pt x="1352" y="611"/>
                </a:cubicBezTo>
                <a:lnTo>
                  <a:pt x="8334" y="33"/>
                </a:lnTo>
                <a:cubicBezTo>
                  <a:pt x="9504" y="-99"/>
                  <a:pt x="10071" y="155"/>
                  <a:pt x="10000" y="1076"/>
                </a:cubicBezTo>
                <a:cubicBezTo>
                  <a:pt x="9706" y="1105"/>
                  <a:pt x="9359" y="1224"/>
                  <a:pt x="9117" y="1160"/>
                </a:cubicBezTo>
                <a:cubicBezTo>
                  <a:pt x="8877" y="1096"/>
                  <a:pt x="9315" y="468"/>
                  <a:pt x="8550" y="692"/>
                </a:cubicBezTo>
                <a:lnTo>
                  <a:pt x="8550" y="7065"/>
                </a:lnTo>
                <a:lnTo>
                  <a:pt x="4951" y="10033"/>
                </a:lnTo>
                <a:lnTo>
                  <a:pt x="1460" y="7505"/>
                </a:lnTo>
                <a:lnTo>
                  <a:pt x="1460" y="1406"/>
                </a:lnTo>
                <a:cubicBezTo>
                  <a:pt x="990" y="1401"/>
                  <a:pt x="846" y="1271"/>
                  <a:pt x="782" y="1895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57" name="TextBox 117"/>
          <p:cNvSpPr txBox="1"/>
          <p:nvPr/>
        </p:nvSpPr>
        <p:spPr>
          <a:xfrm>
            <a:off x="5445532" y="2523256"/>
            <a:ext cx="74130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600" dirty="0">
                <a:solidFill>
                  <a:srgbClr val="404040"/>
                </a:solidFill>
              </a:rPr>
              <a:t>01</a:t>
            </a:r>
            <a:endParaRPr lang="zh-CN" altLang="en-US" sz="3600" dirty="0">
              <a:solidFill>
                <a:srgbClr val="404040"/>
              </a:solidFill>
            </a:endParaRPr>
          </a:p>
        </p:txBody>
      </p:sp>
      <p:sp>
        <p:nvSpPr>
          <p:cNvPr id="58" name="TextBox 118"/>
          <p:cNvSpPr txBox="1"/>
          <p:nvPr/>
        </p:nvSpPr>
        <p:spPr>
          <a:xfrm>
            <a:off x="7355125" y="2523256"/>
            <a:ext cx="74130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600" dirty="0">
                <a:solidFill>
                  <a:srgbClr val="404040"/>
                </a:solidFill>
              </a:rPr>
              <a:t>02</a:t>
            </a:r>
            <a:endParaRPr lang="zh-CN" altLang="en-US" sz="3600" dirty="0">
              <a:solidFill>
                <a:srgbClr val="404040"/>
              </a:solidFill>
            </a:endParaRPr>
          </a:p>
        </p:txBody>
      </p:sp>
      <p:sp>
        <p:nvSpPr>
          <p:cNvPr id="59" name="TextBox 119"/>
          <p:cNvSpPr txBox="1"/>
          <p:nvPr/>
        </p:nvSpPr>
        <p:spPr>
          <a:xfrm>
            <a:off x="9015435" y="2523256"/>
            <a:ext cx="74130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pPr algn="r"/>
            <a:r>
              <a:rPr lang="en-US" altLang="zh-CN" sz="3600" dirty="0">
                <a:solidFill>
                  <a:srgbClr val="404040"/>
                </a:solidFill>
              </a:rPr>
              <a:t>03</a:t>
            </a:r>
            <a:endParaRPr lang="zh-CN" altLang="en-US" sz="3600" dirty="0">
              <a:solidFill>
                <a:srgbClr val="404040"/>
              </a:solidFill>
            </a:endParaRPr>
          </a:p>
        </p:txBody>
      </p:sp>
      <p:sp>
        <p:nvSpPr>
          <p:cNvPr id="60" name="TextBox 120"/>
          <p:cNvSpPr txBox="1"/>
          <p:nvPr/>
        </p:nvSpPr>
        <p:spPr>
          <a:xfrm>
            <a:off x="5512253" y="303410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" name="TextBox 121"/>
          <p:cNvSpPr txBox="1"/>
          <p:nvPr/>
        </p:nvSpPr>
        <p:spPr>
          <a:xfrm>
            <a:off x="7394401" y="30341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2" name="TextBox 122"/>
          <p:cNvSpPr txBox="1"/>
          <p:nvPr/>
        </p:nvSpPr>
        <p:spPr>
          <a:xfrm>
            <a:off x="9099376" y="30341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4" name="文本框 145"/>
          <p:cNvSpPr txBox="1"/>
          <p:nvPr/>
        </p:nvSpPr>
        <p:spPr>
          <a:xfrm>
            <a:off x="5188409" y="3366485"/>
            <a:ext cx="1322213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实地研究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文本框 146"/>
          <p:cNvSpPr txBox="1"/>
          <p:nvPr/>
        </p:nvSpPr>
        <p:spPr>
          <a:xfrm>
            <a:off x="5188409" y="3767220"/>
            <a:ext cx="1301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文本框 145"/>
          <p:cNvSpPr txBox="1"/>
          <p:nvPr/>
        </p:nvSpPr>
        <p:spPr>
          <a:xfrm>
            <a:off x="7088287" y="3366485"/>
            <a:ext cx="1322213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调查研究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文本框 146"/>
          <p:cNvSpPr txBox="1"/>
          <p:nvPr/>
        </p:nvSpPr>
        <p:spPr>
          <a:xfrm>
            <a:off x="7088287" y="3767220"/>
            <a:ext cx="12913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文本框 145"/>
          <p:cNvSpPr txBox="1"/>
          <p:nvPr/>
        </p:nvSpPr>
        <p:spPr>
          <a:xfrm>
            <a:off x="8790410" y="3366485"/>
            <a:ext cx="1322213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文献研究</a:t>
            </a:r>
            <a:endParaRPr lang="en-US" altLang="zh-CN" sz="20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文本框 146"/>
          <p:cNvSpPr txBox="1"/>
          <p:nvPr/>
        </p:nvSpPr>
        <p:spPr>
          <a:xfrm>
            <a:off x="8790410" y="3767220"/>
            <a:ext cx="13222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165"/>
          <p:cNvSpPr txBox="1"/>
          <p:nvPr/>
        </p:nvSpPr>
        <p:spPr>
          <a:xfrm>
            <a:off x="2254811" y="3466390"/>
            <a:ext cx="2368570" cy="12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pedestrian-man_76859"/>
          <p:cNvSpPr>
            <a:spLocks noChangeAspect="1"/>
          </p:cNvSpPr>
          <p:nvPr/>
        </p:nvSpPr>
        <p:spPr bwMode="auto">
          <a:xfrm>
            <a:off x="6053659" y="5072947"/>
            <a:ext cx="338544" cy="721324"/>
          </a:xfrm>
          <a:custGeom>
            <a:avLst/>
            <a:gdLst>
              <a:gd name="connsiteX0" fmla="*/ 104496 w 279914"/>
              <a:gd name="connsiteY0" fmla="*/ 143708 h 596405"/>
              <a:gd name="connsiteX1" fmla="*/ 127925 w 279914"/>
              <a:gd name="connsiteY1" fmla="*/ 143708 h 596405"/>
              <a:gd name="connsiteX2" fmla="*/ 186257 w 279914"/>
              <a:gd name="connsiteY2" fmla="*/ 143708 h 596405"/>
              <a:gd name="connsiteX3" fmla="*/ 205383 w 279914"/>
              <a:gd name="connsiteY3" fmla="*/ 162809 h 596405"/>
              <a:gd name="connsiteX4" fmla="*/ 205383 w 279914"/>
              <a:gd name="connsiteY4" fmla="*/ 164720 h 596405"/>
              <a:gd name="connsiteX5" fmla="*/ 207774 w 279914"/>
              <a:gd name="connsiteY5" fmla="*/ 233006 h 596405"/>
              <a:gd name="connsiteX6" fmla="*/ 214946 w 279914"/>
              <a:gd name="connsiteY6" fmla="*/ 251152 h 596405"/>
              <a:gd name="connsiteX7" fmla="*/ 274713 w 279914"/>
              <a:gd name="connsiteY7" fmla="*/ 317051 h 596405"/>
              <a:gd name="connsiteX8" fmla="*/ 274713 w 279914"/>
              <a:gd name="connsiteY8" fmla="*/ 344270 h 596405"/>
              <a:gd name="connsiteX9" fmla="*/ 268019 w 279914"/>
              <a:gd name="connsiteY9" fmla="*/ 351433 h 596405"/>
              <a:gd name="connsiteX10" fmla="*/ 254631 w 279914"/>
              <a:gd name="connsiteY10" fmla="*/ 357163 h 596405"/>
              <a:gd name="connsiteX11" fmla="*/ 241243 w 279914"/>
              <a:gd name="connsiteY11" fmla="*/ 351433 h 596405"/>
              <a:gd name="connsiteX12" fmla="*/ 205383 w 279914"/>
              <a:gd name="connsiteY12" fmla="*/ 314186 h 596405"/>
              <a:gd name="connsiteX13" fmla="*/ 205383 w 279914"/>
              <a:gd name="connsiteY13" fmla="*/ 345225 h 596405"/>
              <a:gd name="connsiteX14" fmla="*/ 206339 w 279914"/>
              <a:gd name="connsiteY14" fmla="*/ 346658 h 596405"/>
              <a:gd name="connsiteX15" fmla="*/ 226421 w 279914"/>
              <a:gd name="connsiteY15" fmla="*/ 392023 h 596405"/>
              <a:gd name="connsiteX16" fmla="*/ 240287 w 279914"/>
              <a:gd name="connsiteY16" fmla="*/ 442641 h 596405"/>
              <a:gd name="connsiteX17" fmla="*/ 254631 w 279914"/>
              <a:gd name="connsiteY17" fmla="*/ 556293 h 596405"/>
              <a:gd name="connsiteX18" fmla="*/ 228334 w 279914"/>
              <a:gd name="connsiteY18" fmla="*/ 594495 h 596405"/>
              <a:gd name="connsiteX19" fmla="*/ 224030 w 279914"/>
              <a:gd name="connsiteY19" fmla="*/ 595450 h 596405"/>
              <a:gd name="connsiteX20" fmla="*/ 216858 w 279914"/>
              <a:gd name="connsiteY20" fmla="*/ 596405 h 596405"/>
              <a:gd name="connsiteX21" fmla="*/ 189126 w 279914"/>
              <a:gd name="connsiteY21" fmla="*/ 570619 h 596405"/>
              <a:gd name="connsiteX22" fmla="*/ 179085 w 279914"/>
              <a:gd name="connsiteY22" fmla="*/ 477501 h 596405"/>
              <a:gd name="connsiteX23" fmla="*/ 167132 w 279914"/>
              <a:gd name="connsiteY23" fmla="*/ 430225 h 596405"/>
              <a:gd name="connsiteX24" fmla="*/ 146572 w 279914"/>
              <a:gd name="connsiteY24" fmla="*/ 379607 h 596405"/>
              <a:gd name="connsiteX25" fmla="*/ 88239 w 279914"/>
              <a:gd name="connsiteY25" fmla="*/ 562023 h 596405"/>
              <a:gd name="connsiteX26" fmla="*/ 56681 w 279914"/>
              <a:gd name="connsiteY26" fmla="*/ 584945 h 596405"/>
              <a:gd name="connsiteX27" fmla="*/ 48075 w 279914"/>
              <a:gd name="connsiteY27" fmla="*/ 583989 h 596405"/>
              <a:gd name="connsiteX28" fmla="*/ 43772 w 279914"/>
              <a:gd name="connsiteY28" fmla="*/ 582557 h 596405"/>
              <a:gd name="connsiteX29" fmla="*/ 24646 w 279914"/>
              <a:gd name="connsiteY29" fmla="*/ 567754 h 596405"/>
              <a:gd name="connsiteX30" fmla="*/ 22734 w 279914"/>
              <a:gd name="connsiteY30" fmla="*/ 543877 h 596405"/>
              <a:gd name="connsiteX31" fmla="*/ 84892 w 279914"/>
              <a:gd name="connsiteY31" fmla="*/ 348568 h 596405"/>
              <a:gd name="connsiteX32" fmla="*/ 85370 w 279914"/>
              <a:gd name="connsiteY32" fmla="*/ 347135 h 596405"/>
              <a:gd name="connsiteX33" fmla="*/ 85370 w 279914"/>
              <a:gd name="connsiteY33" fmla="*/ 273596 h 596405"/>
              <a:gd name="connsiteX34" fmla="*/ 48553 w 279914"/>
              <a:gd name="connsiteY34" fmla="*/ 347135 h 596405"/>
              <a:gd name="connsiteX35" fmla="*/ 30862 w 279914"/>
              <a:gd name="connsiteY35" fmla="*/ 357641 h 596405"/>
              <a:gd name="connsiteX36" fmla="*/ 22734 w 279914"/>
              <a:gd name="connsiteY36" fmla="*/ 356208 h 596405"/>
              <a:gd name="connsiteX37" fmla="*/ 11258 w 279914"/>
              <a:gd name="connsiteY37" fmla="*/ 350956 h 596405"/>
              <a:gd name="connsiteX38" fmla="*/ 1217 w 279914"/>
              <a:gd name="connsiteY38" fmla="*/ 340450 h 596405"/>
              <a:gd name="connsiteX39" fmla="*/ 1695 w 279914"/>
              <a:gd name="connsiteY39" fmla="*/ 325647 h 596405"/>
              <a:gd name="connsiteX40" fmla="*/ 80588 w 279914"/>
              <a:gd name="connsiteY40" fmla="*/ 158512 h 596405"/>
              <a:gd name="connsiteX41" fmla="*/ 104496 w 279914"/>
              <a:gd name="connsiteY41" fmla="*/ 143708 h 596405"/>
              <a:gd name="connsiteX42" fmla="*/ 150882 w 279914"/>
              <a:gd name="connsiteY42" fmla="*/ 0 h 596405"/>
              <a:gd name="connsiteX43" fmla="*/ 214484 w 279914"/>
              <a:gd name="connsiteY43" fmla="*/ 63755 h 596405"/>
              <a:gd name="connsiteX44" fmla="*/ 150882 w 279914"/>
              <a:gd name="connsiteY44" fmla="*/ 127510 h 596405"/>
              <a:gd name="connsiteX45" fmla="*/ 87280 w 279914"/>
              <a:gd name="connsiteY45" fmla="*/ 63755 h 596405"/>
              <a:gd name="connsiteX46" fmla="*/ 150882 w 279914"/>
              <a:gd name="connsiteY46" fmla="*/ 0 h 59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79914" h="596405">
                <a:moveTo>
                  <a:pt x="104496" y="143708"/>
                </a:moveTo>
                <a:lnTo>
                  <a:pt x="127925" y="143708"/>
                </a:lnTo>
                <a:lnTo>
                  <a:pt x="186257" y="143708"/>
                </a:lnTo>
                <a:cubicBezTo>
                  <a:pt x="196777" y="143708"/>
                  <a:pt x="205383" y="152304"/>
                  <a:pt x="205383" y="162809"/>
                </a:cubicBezTo>
                <a:lnTo>
                  <a:pt x="205383" y="164720"/>
                </a:lnTo>
                <a:lnTo>
                  <a:pt x="207774" y="233006"/>
                </a:lnTo>
                <a:cubicBezTo>
                  <a:pt x="207774" y="238259"/>
                  <a:pt x="211121" y="246854"/>
                  <a:pt x="214946" y="251152"/>
                </a:cubicBezTo>
                <a:lnTo>
                  <a:pt x="274713" y="317051"/>
                </a:lnTo>
                <a:cubicBezTo>
                  <a:pt x="281885" y="324692"/>
                  <a:pt x="281407" y="336630"/>
                  <a:pt x="274713" y="344270"/>
                </a:cubicBezTo>
                <a:lnTo>
                  <a:pt x="268019" y="351433"/>
                </a:lnTo>
                <a:cubicBezTo>
                  <a:pt x="264672" y="355253"/>
                  <a:pt x="259891" y="357163"/>
                  <a:pt x="254631" y="357163"/>
                </a:cubicBezTo>
                <a:cubicBezTo>
                  <a:pt x="249372" y="357163"/>
                  <a:pt x="244590" y="355253"/>
                  <a:pt x="241243" y="351433"/>
                </a:cubicBezTo>
                <a:lnTo>
                  <a:pt x="205383" y="314186"/>
                </a:lnTo>
                <a:lnTo>
                  <a:pt x="205383" y="345225"/>
                </a:lnTo>
                <a:cubicBezTo>
                  <a:pt x="205861" y="345703"/>
                  <a:pt x="206339" y="346180"/>
                  <a:pt x="206339" y="346658"/>
                </a:cubicBezTo>
                <a:lnTo>
                  <a:pt x="226421" y="392023"/>
                </a:lnTo>
                <a:cubicBezTo>
                  <a:pt x="232159" y="405394"/>
                  <a:pt x="238375" y="428315"/>
                  <a:pt x="240287" y="442641"/>
                </a:cubicBezTo>
                <a:lnTo>
                  <a:pt x="254631" y="556293"/>
                </a:lnTo>
                <a:cubicBezTo>
                  <a:pt x="257022" y="573006"/>
                  <a:pt x="245069" y="590197"/>
                  <a:pt x="228334" y="594495"/>
                </a:cubicBezTo>
                <a:lnTo>
                  <a:pt x="224030" y="595450"/>
                </a:lnTo>
                <a:cubicBezTo>
                  <a:pt x="221640" y="595928"/>
                  <a:pt x="219249" y="596405"/>
                  <a:pt x="216858" y="596405"/>
                </a:cubicBezTo>
                <a:cubicBezTo>
                  <a:pt x="202514" y="596405"/>
                  <a:pt x="190561" y="585422"/>
                  <a:pt x="189126" y="570619"/>
                </a:cubicBezTo>
                <a:lnTo>
                  <a:pt x="179085" y="477501"/>
                </a:lnTo>
                <a:cubicBezTo>
                  <a:pt x="177651" y="464130"/>
                  <a:pt x="172391" y="442641"/>
                  <a:pt x="167132" y="430225"/>
                </a:cubicBezTo>
                <a:lnTo>
                  <a:pt x="146572" y="379607"/>
                </a:lnTo>
                <a:lnTo>
                  <a:pt x="88239" y="562023"/>
                </a:lnTo>
                <a:cubicBezTo>
                  <a:pt x="83935" y="575394"/>
                  <a:pt x="71026" y="584945"/>
                  <a:pt x="56681" y="584945"/>
                </a:cubicBezTo>
                <a:cubicBezTo>
                  <a:pt x="53813" y="584945"/>
                  <a:pt x="50944" y="584467"/>
                  <a:pt x="48075" y="583989"/>
                </a:cubicBezTo>
                <a:lnTo>
                  <a:pt x="43772" y="582557"/>
                </a:lnTo>
                <a:cubicBezTo>
                  <a:pt x="35643" y="580647"/>
                  <a:pt x="28949" y="574916"/>
                  <a:pt x="24646" y="567754"/>
                </a:cubicBezTo>
                <a:cubicBezTo>
                  <a:pt x="20821" y="560113"/>
                  <a:pt x="19865" y="551995"/>
                  <a:pt x="22734" y="543877"/>
                </a:cubicBezTo>
                <a:lnTo>
                  <a:pt x="84892" y="348568"/>
                </a:lnTo>
                <a:cubicBezTo>
                  <a:pt x="85370" y="348090"/>
                  <a:pt x="85370" y="347613"/>
                  <a:pt x="85370" y="347135"/>
                </a:cubicBezTo>
                <a:lnTo>
                  <a:pt x="85370" y="273596"/>
                </a:lnTo>
                <a:lnTo>
                  <a:pt x="48553" y="347135"/>
                </a:lnTo>
                <a:cubicBezTo>
                  <a:pt x="45206" y="353343"/>
                  <a:pt x="38512" y="357641"/>
                  <a:pt x="30862" y="357641"/>
                </a:cubicBezTo>
                <a:cubicBezTo>
                  <a:pt x="27993" y="357641"/>
                  <a:pt x="25602" y="357163"/>
                  <a:pt x="22734" y="356208"/>
                </a:cubicBezTo>
                <a:lnTo>
                  <a:pt x="11258" y="350956"/>
                </a:lnTo>
                <a:cubicBezTo>
                  <a:pt x="6477" y="349045"/>
                  <a:pt x="3130" y="345225"/>
                  <a:pt x="1217" y="340450"/>
                </a:cubicBezTo>
                <a:cubicBezTo>
                  <a:pt x="-695" y="335675"/>
                  <a:pt x="-217" y="330422"/>
                  <a:pt x="1695" y="325647"/>
                </a:cubicBezTo>
                <a:lnTo>
                  <a:pt x="80588" y="158512"/>
                </a:lnTo>
                <a:cubicBezTo>
                  <a:pt x="84892" y="150394"/>
                  <a:pt x="95411" y="143708"/>
                  <a:pt x="104496" y="143708"/>
                </a:cubicBezTo>
                <a:close/>
                <a:moveTo>
                  <a:pt x="150882" y="0"/>
                </a:moveTo>
                <a:cubicBezTo>
                  <a:pt x="186008" y="0"/>
                  <a:pt x="214484" y="28544"/>
                  <a:pt x="214484" y="63755"/>
                </a:cubicBezTo>
                <a:cubicBezTo>
                  <a:pt x="214484" y="98966"/>
                  <a:pt x="186008" y="127510"/>
                  <a:pt x="150882" y="127510"/>
                </a:cubicBezTo>
                <a:cubicBezTo>
                  <a:pt x="115756" y="127510"/>
                  <a:pt x="87280" y="98966"/>
                  <a:pt x="87280" y="63755"/>
                </a:cubicBezTo>
                <a:cubicBezTo>
                  <a:pt x="87280" y="28544"/>
                  <a:pt x="115756" y="0"/>
                  <a:pt x="150882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/>
          <a:p/>
        </p:txBody>
      </p:sp>
      <p:sp>
        <p:nvSpPr>
          <p:cNvPr id="96" name="three-book-stacks_21559"/>
          <p:cNvSpPr>
            <a:spLocks noChangeAspect="1"/>
          </p:cNvSpPr>
          <p:nvPr/>
        </p:nvSpPr>
        <p:spPr bwMode="auto">
          <a:xfrm>
            <a:off x="9386087" y="5096972"/>
            <a:ext cx="637386" cy="575614"/>
          </a:xfrm>
          <a:custGeom>
            <a:avLst/>
            <a:gdLst>
              <a:gd name="T0" fmla="*/ 0 w 783"/>
              <a:gd name="T1" fmla="*/ 251 h 708"/>
              <a:gd name="T2" fmla="*/ 0 w 783"/>
              <a:gd name="T3" fmla="*/ 327 h 708"/>
              <a:gd name="T4" fmla="*/ 0 w 783"/>
              <a:gd name="T5" fmla="*/ 372 h 708"/>
              <a:gd name="T6" fmla="*/ 0 w 783"/>
              <a:gd name="T7" fmla="*/ 449 h 708"/>
              <a:gd name="T8" fmla="*/ 0 w 783"/>
              <a:gd name="T9" fmla="*/ 494 h 708"/>
              <a:gd name="T10" fmla="*/ 0 w 783"/>
              <a:gd name="T11" fmla="*/ 570 h 708"/>
              <a:gd name="T12" fmla="*/ 783 w 783"/>
              <a:gd name="T13" fmla="*/ 458 h 708"/>
              <a:gd name="T14" fmla="*/ 783 w 783"/>
              <a:gd name="T15" fmla="*/ 381 h 708"/>
              <a:gd name="T16" fmla="*/ 783 w 783"/>
              <a:gd name="T17" fmla="*/ 319 h 708"/>
              <a:gd name="T18" fmla="*/ 783 w 783"/>
              <a:gd name="T19" fmla="*/ 242 h 708"/>
              <a:gd name="T20" fmla="*/ 771 w 783"/>
              <a:gd name="T21" fmla="*/ 193 h 708"/>
              <a:gd name="T22" fmla="*/ 38 w 783"/>
              <a:gd name="T23" fmla="*/ 254 h 708"/>
              <a:gd name="T24" fmla="*/ 19 w 783"/>
              <a:gd name="T25" fmla="*/ 327 h 708"/>
              <a:gd name="T26" fmla="*/ 19 w 783"/>
              <a:gd name="T27" fmla="*/ 270 h 708"/>
              <a:gd name="T28" fmla="*/ 30 w 783"/>
              <a:gd name="T29" fmla="*/ 316 h 708"/>
              <a:gd name="T30" fmla="*/ 19 w 783"/>
              <a:gd name="T31" fmla="*/ 327 h 708"/>
              <a:gd name="T32" fmla="*/ 42 w 783"/>
              <a:gd name="T33" fmla="*/ 359 h 708"/>
              <a:gd name="T34" fmla="*/ 19 w 783"/>
              <a:gd name="T35" fmla="*/ 437 h 708"/>
              <a:gd name="T36" fmla="*/ 30 w 783"/>
              <a:gd name="T37" fmla="*/ 400 h 708"/>
              <a:gd name="T38" fmla="*/ 30 w 783"/>
              <a:gd name="T39" fmla="*/ 459 h 708"/>
              <a:gd name="T40" fmla="*/ 38 w 783"/>
              <a:gd name="T41" fmla="*/ 497 h 708"/>
              <a:gd name="T42" fmla="*/ 19 w 783"/>
              <a:gd name="T43" fmla="*/ 570 h 708"/>
              <a:gd name="T44" fmla="*/ 19 w 783"/>
              <a:gd name="T45" fmla="*/ 513 h 708"/>
              <a:gd name="T46" fmla="*/ 30 w 783"/>
              <a:gd name="T47" fmla="*/ 559 h 708"/>
              <a:gd name="T48" fmla="*/ 19 w 783"/>
              <a:gd name="T49" fmla="*/ 570 h 708"/>
              <a:gd name="T50" fmla="*/ 42 w 783"/>
              <a:gd name="T51" fmla="*/ 544 h 708"/>
              <a:gd name="T52" fmla="*/ 74 w 783"/>
              <a:gd name="T53" fmla="*/ 532 h 708"/>
              <a:gd name="T54" fmla="*/ 758 w 783"/>
              <a:gd name="T55" fmla="*/ 391 h 708"/>
              <a:gd name="T56" fmla="*/ 758 w 783"/>
              <a:gd name="T57" fmla="*/ 448 h 708"/>
              <a:gd name="T58" fmla="*/ 734 w 783"/>
              <a:gd name="T59" fmla="*/ 347 h 708"/>
              <a:gd name="T60" fmla="*/ 656 w 783"/>
              <a:gd name="T61" fmla="*/ 393 h 708"/>
              <a:gd name="T62" fmla="*/ 127 w 783"/>
              <a:gd name="T63" fmla="*/ 493 h 708"/>
              <a:gd name="T64" fmla="*/ 48 w 783"/>
              <a:gd name="T65" fmla="*/ 466 h 708"/>
              <a:gd name="T66" fmla="*/ 42 w 783"/>
              <a:gd name="T67" fmla="*/ 423 h 708"/>
              <a:gd name="T68" fmla="*/ 75 w 783"/>
              <a:gd name="T69" fmla="*/ 411 h 708"/>
              <a:gd name="T70" fmla="*/ 145 w 783"/>
              <a:gd name="T71" fmla="*/ 435 h 708"/>
              <a:gd name="T72" fmla="*/ 583 w 783"/>
              <a:gd name="T73" fmla="*/ 372 h 708"/>
              <a:gd name="T74" fmla="*/ 665 w 783"/>
              <a:gd name="T75" fmla="*/ 324 h 708"/>
              <a:gd name="T76" fmla="*/ 758 w 783"/>
              <a:gd name="T77" fmla="*/ 269 h 708"/>
              <a:gd name="T78" fmla="*/ 758 w 783"/>
              <a:gd name="T79" fmla="*/ 326 h 708"/>
              <a:gd name="T80" fmla="*/ 726 w 783"/>
              <a:gd name="T81" fmla="*/ 223 h 708"/>
              <a:gd name="T82" fmla="*/ 723 w 783"/>
              <a:gd name="T83" fmla="*/ 232 h 708"/>
              <a:gd name="T84" fmla="*/ 602 w 783"/>
              <a:gd name="T85" fmla="*/ 302 h 708"/>
              <a:gd name="T86" fmla="*/ 522 w 783"/>
              <a:gd name="T87" fmla="*/ 349 h 708"/>
              <a:gd name="T88" fmla="*/ 207 w 783"/>
              <a:gd name="T89" fmla="*/ 399 h 708"/>
              <a:gd name="T90" fmla="*/ 135 w 783"/>
              <a:gd name="T91" fmla="*/ 374 h 708"/>
              <a:gd name="T92" fmla="*/ 54 w 783"/>
              <a:gd name="T93" fmla="*/ 346 h 708"/>
              <a:gd name="T94" fmla="*/ 42 w 783"/>
              <a:gd name="T95" fmla="*/ 309 h 708"/>
              <a:gd name="T96" fmla="*/ 67 w 783"/>
              <a:gd name="T97" fmla="*/ 287 h 708"/>
              <a:gd name="T98" fmla="*/ 129 w 783"/>
              <a:gd name="T99" fmla="*/ 308 h 708"/>
              <a:gd name="T100" fmla="*/ 249 w 783"/>
              <a:gd name="T101" fmla="*/ 349 h 708"/>
              <a:gd name="T102" fmla="*/ 322 w 783"/>
              <a:gd name="T103" fmla="*/ 374 h 708"/>
              <a:gd name="T104" fmla="*/ 463 w 783"/>
              <a:gd name="T105" fmla="*/ 320 h 708"/>
              <a:gd name="T106" fmla="*/ 534 w 783"/>
              <a:gd name="T107" fmla="*/ 279 h 708"/>
              <a:gd name="T108" fmla="*/ 660 w 783"/>
              <a:gd name="T109" fmla="*/ 205 h 708"/>
              <a:gd name="T110" fmla="*/ 716 w 783"/>
              <a:gd name="T111" fmla="*/ 172 h 708"/>
              <a:gd name="T112" fmla="*/ 758 w 783"/>
              <a:gd name="T113" fmla="*/ 195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83" h="708">
                <a:moveTo>
                  <a:pt x="783" y="138"/>
                </a:moveTo>
                <a:lnTo>
                  <a:pt x="783" y="121"/>
                </a:lnTo>
                <a:lnTo>
                  <a:pt x="431" y="0"/>
                </a:lnTo>
                <a:lnTo>
                  <a:pt x="0" y="251"/>
                </a:lnTo>
                <a:lnTo>
                  <a:pt x="0" y="255"/>
                </a:lnTo>
                <a:lnTo>
                  <a:pt x="0" y="264"/>
                </a:lnTo>
                <a:lnTo>
                  <a:pt x="0" y="268"/>
                </a:lnTo>
                <a:lnTo>
                  <a:pt x="0" y="327"/>
                </a:lnTo>
                <a:lnTo>
                  <a:pt x="0" y="340"/>
                </a:lnTo>
                <a:lnTo>
                  <a:pt x="0" y="344"/>
                </a:lnTo>
                <a:lnTo>
                  <a:pt x="30" y="355"/>
                </a:lnTo>
                <a:lnTo>
                  <a:pt x="0" y="372"/>
                </a:lnTo>
                <a:lnTo>
                  <a:pt x="0" y="376"/>
                </a:lnTo>
                <a:lnTo>
                  <a:pt x="0" y="385"/>
                </a:lnTo>
                <a:lnTo>
                  <a:pt x="0" y="389"/>
                </a:lnTo>
                <a:lnTo>
                  <a:pt x="0" y="449"/>
                </a:lnTo>
                <a:lnTo>
                  <a:pt x="0" y="462"/>
                </a:lnTo>
                <a:lnTo>
                  <a:pt x="0" y="466"/>
                </a:lnTo>
                <a:lnTo>
                  <a:pt x="30" y="476"/>
                </a:lnTo>
                <a:lnTo>
                  <a:pt x="0" y="494"/>
                </a:lnTo>
                <a:lnTo>
                  <a:pt x="0" y="498"/>
                </a:lnTo>
                <a:lnTo>
                  <a:pt x="0" y="507"/>
                </a:lnTo>
                <a:lnTo>
                  <a:pt x="0" y="511"/>
                </a:lnTo>
                <a:lnTo>
                  <a:pt x="0" y="570"/>
                </a:lnTo>
                <a:lnTo>
                  <a:pt x="0" y="583"/>
                </a:lnTo>
                <a:lnTo>
                  <a:pt x="0" y="588"/>
                </a:lnTo>
                <a:lnTo>
                  <a:pt x="351" y="708"/>
                </a:lnTo>
                <a:lnTo>
                  <a:pt x="783" y="458"/>
                </a:lnTo>
                <a:lnTo>
                  <a:pt x="783" y="441"/>
                </a:lnTo>
                <a:lnTo>
                  <a:pt x="771" y="436"/>
                </a:lnTo>
                <a:lnTo>
                  <a:pt x="771" y="388"/>
                </a:lnTo>
                <a:lnTo>
                  <a:pt x="783" y="381"/>
                </a:lnTo>
                <a:lnTo>
                  <a:pt x="783" y="364"/>
                </a:lnTo>
                <a:lnTo>
                  <a:pt x="753" y="354"/>
                </a:lnTo>
                <a:lnTo>
                  <a:pt x="783" y="336"/>
                </a:lnTo>
                <a:lnTo>
                  <a:pt x="783" y="319"/>
                </a:lnTo>
                <a:lnTo>
                  <a:pt x="771" y="315"/>
                </a:lnTo>
                <a:lnTo>
                  <a:pt x="771" y="267"/>
                </a:lnTo>
                <a:lnTo>
                  <a:pt x="783" y="260"/>
                </a:lnTo>
                <a:lnTo>
                  <a:pt x="783" y="242"/>
                </a:lnTo>
                <a:lnTo>
                  <a:pt x="753" y="232"/>
                </a:lnTo>
                <a:lnTo>
                  <a:pt x="783" y="215"/>
                </a:lnTo>
                <a:lnTo>
                  <a:pt x="783" y="198"/>
                </a:lnTo>
                <a:lnTo>
                  <a:pt x="771" y="193"/>
                </a:lnTo>
                <a:lnTo>
                  <a:pt x="771" y="145"/>
                </a:lnTo>
                <a:lnTo>
                  <a:pt x="783" y="138"/>
                </a:lnTo>
                <a:close/>
                <a:moveTo>
                  <a:pt x="448" y="16"/>
                </a:moveTo>
                <a:lnTo>
                  <a:pt x="38" y="254"/>
                </a:lnTo>
                <a:lnTo>
                  <a:pt x="22" y="248"/>
                </a:lnTo>
                <a:lnTo>
                  <a:pt x="432" y="10"/>
                </a:lnTo>
                <a:lnTo>
                  <a:pt x="448" y="16"/>
                </a:lnTo>
                <a:close/>
                <a:moveTo>
                  <a:pt x="19" y="327"/>
                </a:moveTo>
                <a:lnTo>
                  <a:pt x="19" y="323"/>
                </a:lnTo>
                <a:lnTo>
                  <a:pt x="19" y="316"/>
                </a:lnTo>
                <a:lnTo>
                  <a:pt x="19" y="274"/>
                </a:lnTo>
                <a:lnTo>
                  <a:pt x="19" y="270"/>
                </a:lnTo>
                <a:lnTo>
                  <a:pt x="30" y="274"/>
                </a:lnTo>
                <a:lnTo>
                  <a:pt x="30" y="278"/>
                </a:lnTo>
                <a:lnTo>
                  <a:pt x="30" y="309"/>
                </a:lnTo>
                <a:lnTo>
                  <a:pt x="30" y="316"/>
                </a:lnTo>
                <a:lnTo>
                  <a:pt x="30" y="331"/>
                </a:lnTo>
                <a:lnTo>
                  <a:pt x="30" y="337"/>
                </a:lnTo>
                <a:lnTo>
                  <a:pt x="19" y="334"/>
                </a:lnTo>
                <a:lnTo>
                  <a:pt x="19" y="327"/>
                </a:lnTo>
                <a:close/>
                <a:moveTo>
                  <a:pt x="57" y="364"/>
                </a:moveTo>
                <a:lnTo>
                  <a:pt x="38" y="375"/>
                </a:lnTo>
                <a:lnTo>
                  <a:pt x="22" y="370"/>
                </a:lnTo>
                <a:lnTo>
                  <a:pt x="42" y="359"/>
                </a:lnTo>
                <a:lnTo>
                  <a:pt x="57" y="364"/>
                </a:lnTo>
                <a:close/>
                <a:moveTo>
                  <a:pt x="19" y="449"/>
                </a:moveTo>
                <a:lnTo>
                  <a:pt x="19" y="444"/>
                </a:lnTo>
                <a:lnTo>
                  <a:pt x="19" y="437"/>
                </a:lnTo>
                <a:lnTo>
                  <a:pt x="19" y="396"/>
                </a:lnTo>
                <a:lnTo>
                  <a:pt x="19" y="392"/>
                </a:lnTo>
                <a:lnTo>
                  <a:pt x="30" y="395"/>
                </a:lnTo>
                <a:lnTo>
                  <a:pt x="30" y="400"/>
                </a:lnTo>
                <a:lnTo>
                  <a:pt x="30" y="431"/>
                </a:lnTo>
                <a:lnTo>
                  <a:pt x="30" y="438"/>
                </a:lnTo>
                <a:lnTo>
                  <a:pt x="30" y="452"/>
                </a:lnTo>
                <a:lnTo>
                  <a:pt x="30" y="459"/>
                </a:lnTo>
                <a:lnTo>
                  <a:pt x="19" y="455"/>
                </a:lnTo>
                <a:lnTo>
                  <a:pt x="19" y="449"/>
                </a:lnTo>
                <a:close/>
                <a:moveTo>
                  <a:pt x="57" y="486"/>
                </a:moveTo>
                <a:lnTo>
                  <a:pt x="38" y="497"/>
                </a:lnTo>
                <a:lnTo>
                  <a:pt x="22" y="491"/>
                </a:lnTo>
                <a:lnTo>
                  <a:pt x="42" y="480"/>
                </a:lnTo>
                <a:lnTo>
                  <a:pt x="57" y="486"/>
                </a:lnTo>
                <a:close/>
                <a:moveTo>
                  <a:pt x="19" y="570"/>
                </a:moveTo>
                <a:lnTo>
                  <a:pt x="19" y="566"/>
                </a:lnTo>
                <a:lnTo>
                  <a:pt x="19" y="559"/>
                </a:lnTo>
                <a:lnTo>
                  <a:pt x="19" y="517"/>
                </a:lnTo>
                <a:lnTo>
                  <a:pt x="19" y="513"/>
                </a:lnTo>
                <a:lnTo>
                  <a:pt x="30" y="517"/>
                </a:lnTo>
                <a:lnTo>
                  <a:pt x="30" y="521"/>
                </a:lnTo>
                <a:lnTo>
                  <a:pt x="30" y="552"/>
                </a:lnTo>
                <a:lnTo>
                  <a:pt x="30" y="559"/>
                </a:lnTo>
                <a:lnTo>
                  <a:pt x="30" y="574"/>
                </a:lnTo>
                <a:lnTo>
                  <a:pt x="30" y="581"/>
                </a:lnTo>
                <a:lnTo>
                  <a:pt x="19" y="577"/>
                </a:lnTo>
                <a:lnTo>
                  <a:pt x="19" y="570"/>
                </a:lnTo>
                <a:close/>
                <a:moveTo>
                  <a:pt x="42" y="585"/>
                </a:moveTo>
                <a:lnTo>
                  <a:pt x="42" y="578"/>
                </a:lnTo>
                <a:lnTo>
                  <a:pt x="42" y="552"/>
                </a:lnTo>
                <a:lnTo>
                  <a:pt x="42" y="544"/>
                </a:lnTo>
                <a:lnTo>
                  <a:pt x="42" y="525"/>
                </a:lnTo>
                <a:lnTo>
                  <a:pt x="42" y="521"/>
                </a:lnTo>
                <a:lnTo>
                  <a:pt x="67" y="529"/>
                </a:lnTo>
                <a:lnTo>
                  <a:pt x="74" y="532"/>
                </a:lnTo>
                <a:lnTo>
                  <a:pt x="351" y="627"/>
                </a:lnTo>
                <a:lnTo>
                  <a:pt x="709" y="419"/>
                </a:lnTo>
                <a:lnTo>
                  <a:pt x="716" y="415"/>
                </a:lnTo>
                <a:lnTo>
                  <a:pt x="758" y="391"/>
                </a:lnTo>
                <a:lnTo>
                  <a:pt x="758" y="395"/>
                </a:lnTo>
                <a:lnTo>
                  <a:pt x="758" y="431"/>
                </a:lnTo>
                <a:lnTo>
                  <a:pt x="758" y="438"/>
                </a:lnTo>
                <a:lnTo>
                  <a:pt x="758" y="448"/>
                </a:lnTo>
                <a:lnTo>
                  <a:pt x="758" y="455"/>
                </a:lnTo>
                <a:lnTo>
                  <a:pt x="351" y="691"/>
                </a:lnTo>
                <a:lnTo>
                  <a:pt x="42" y="585"/>
                </a:lnTo>
                <a:close/>
                <a:moveTo>
                  <a:pt x="734" y="347"/>
                </a:moveTo>
                <a:lnTo>
                  <a:pt x="734" y="347"/>
                </a:lnTo>
                <a:lnTo>
                  <a:pt x="729" y="350"/>
                </a:lnTo>
                <a:lnTo>
                  <a:pt x="723" y="354"/>
                </a:lnTo>
                <a:lnTo>
                  <a:pt x="656" y="393"/>
                </a:lnTo>
                <a:lnTo>
                  <a:pt x="649" y="397"/>
                </a:lnTo>
                <a:lnTo>
                  <a:pt x="351" y="570"/>
                </a:lnTo>
                <a:lnTo>
                  <a:pt x="135" y="495"/>
                </a:lnTo>
                <a:lnTo>
                  <a:pt x="127" y="493"/>
                </a:lnTo>
                <a:lnTo>
                  <a:pt x="76" y="475"/>
                </a:lnTo>
                <a:lnTo>
                  <a:pt x="60" y="469"/>
                </a:lnTo>
                <a:lnTo>
                  <a:pt x="54" y="467"/>
                </a:lnTo>
                <a:lnTo>
                  <a:pt x="48" y="466"/>
                </a:lnTo>
                <a:lnTo>
                  <a:pt x="42" y="463"/>
                </a:lnTo>
                <a:lnTo>
                  <a:pt x="42" y="457"/>
                </a:lnTo>
                <a:lnTo>
                  <a:pt x="42" y="430"/>
                </a:lnTo>
                <a:lnTo>
                  <a:pt x="42" y="423"/>
                </a:lnTo>
                <a:lnTo>
                  <a:pt x="42" y="404"/>
                </a:lnTo>
                <a:lnTo>
                  <a:pt x="42" y="400"/>
                </a:lnTo>
                <a:lnTo>
                  <a:pt x="67" y="408"/>
                </a:lnTo>
                <a:lnTo>
                  <a:pt x="75" y="411"/>
                </a:lnTo>
                <a:lnTo>
                  <a:pt x="117" y="425"/>
                </a:lnTo>
                <a:lnTo>
                  <a:pt x="123" y="427"/>
                </a:lnTo>
                <a:lnTo>
                  <a:pt x="129" y="429"/>
                </a:lnTo>
                <a:lnTo>
                  <a:pt x="145" y="435"/>
                </a:lnTo>
                <a:lnTo>
                  <a:pt x="194" y="452"/>
                </a:lnTo>
                <a:lnTo>
                  <a:pt x="202" y="454"/>
                </a:lnTo>
                <a:lnTo>
                  <a:pt x="352" y="506"/>
                </a:lnTo>
                <a:lnTo>
                  <a:pt x="583" y="372"/>
                </a:lnTo>
                <a:lnTo>
                  <a:pt x="589" y="367"/>
                </a:lnTo>
                <a:lnTo>
                  <a:pt x="654" y="330"/>
                </a:lnTo>
                <a:lnTo>
                  <a:pt x="660" y="327"/>
                </a:lnTo>
                <a:lnTo>
                  <a:pt x="665" y="324"/>
                </a:lnTo>
                <a:lnTo>
                  <a:pt x="665" y="324"/>
                </a:lnTo>
                <a:lnTo>
                  <a:pt x="709" y="298"/>
                </a:lnTo>
                <a:lnTo>
                  <a:pt x="716" y="294"/>
                </a:lnTo>
                <a:lnTo>
                  <a:pt x="758" y="269"/>
                </a:lnTo>
                <a:lnTo>
                  <a:pt x="758" y="274"/>
                </a:lnTo>
                <a:lnTo>
                  <a:pt x="758" y="310"/>
                </a:lnTo>
                <a:lnTo>
                  <a:pt x="758" y="317"/>
                </a:lnTo>
                <a:lnTo>
                  <a:pt x="758" y="326"/>
                </a:lnTo>
                <a:lnTo>
                  <a:pt x="758" y="333"/>
                </a:lnTo>
                <a:lnTo>
                  <a:pt x="734" y="347"/>
                </a:lnTo>
                <a:close/>
                <a:moveTo>
                  <a:pt x="734" y="226"/>
                </a:moveTo>
                <a:lnTo>
                  <a:pt x="726" y="223"/>
                </a:lnTo>
                <a:lnTo>
                  <a:pt x="726" y="223"/>
                </a:lnTo>
                <a:lnTo>
                  <a:pt x="734" y="226"/>
                </a:lnTo>
                <a:lnTo>
                  <a:pt x="729" y="229"/>
                </a:lnTo>
                <a:lnTo>
                  <a:pt x="723" y="232"/>
                </a:lnTo>
                <a:lnTo>
                  <a:pt x="656" y="271"/>
                </a:lnTo>
                <a:lnTo>
                  <a:pt x="649" y="275"/>
                </a:lnTo>
                <a:lnTo>
                  <a:pt x="603" y="302"/>
                </a:lnTo>
                <a:lnTo>
                  <a:pt x="602" y="302"/>
                </a:lnTo>
                <a:lnTo>
                  <a:pt x="597" y="305"/>
                </a:lnTo>
                <a:lnTo>
                  <a:pt x="592" y="308"/>
                </a:lnTo>
                <a:lnTo>
                  <a:pt x="529" y="345"/>
                </a:lnTo>
                <a:lnTo>
                  <a:pt x="522" y="349"/>
                </a:lnTo>
                <a:lnTo>
                  <a:pt x="351" y="448"/>
                </a:lnTo>
                <a:lnTo>
                  <a:pt x="263" y="418"/>
                </a:lnTo>
                <a:lnTo>
                  <a:pt x="255" y="415"/>
                </a:lnTo>
                <a:lnTo>
                  <a:pt x="207" y="399"/>
                </a:lnTo>
                <a:lnTo>
                  <a:pt x="192" y="393"/>
                </a:lnTo>
                <a:lnTo>
                  <a:pt x="186" y="391"/>
                </a:lnTo>
                <a:lnTo>
                  <a:pt x="180" y="389"/>
                </a:lnTo>
                <a:lnTo>
                  <a:pt x="135" y="374"/>
                </a:lnTo>
                <a:lnTo>
                  <a:pt x="127" y="371"/>
                </a:lnTo>
                <a:lnTo>
                  <a:pt x="76" y="353"/>
                </a:lnTo>
                <a:lnTo>
                  <a:pt x="60" y="348"/>
                </a:lnTo>
                <a:lnTo>
                  <a:pt x="54" y="346"/>
                </a:lnTo>
                <a:lnTo>
                  <a:pt x="48" y="344"/>
                </a:lnTo>
                <a:lnTo>
                  <a:pt x="42" y="342"/>
                </a:lnTo>
                <a:lnTo>
                  <a:pt x="42" y="335"/>
                </a:lnTo>
                <a:lnTo>
                  <a:pt x="42" y="309"/>
                </a:lnTo>
                <a:lnTo>
                  <a:pt x="42" y="302"/>
                </a:lnTo>
                <a:lnTo>
                  <a:pt x="42" y="283"/>
                </a:lnTo>
                <a:lnTo>
                  <a:pt x="42" y="278"/>
                </a:lnTo>
                <a:lnTo>
                  <a:pt x="67" y="287"/>
                </a:lnTo>
                <a:lnTo>
                  <a:pt x="74" y="289"/>
                </a:lnTo>
                <a:lnTo>
                  <a:pt x="117" y="304"/>
                </a:lnTo>
                <a:lnTo>
                  <a:pt x="123" y="306"/>
                </a:lnTo>
                <a:lnTo>
                  <a:pt x="129" y="308"/>
                </a:lnTo>
                <a:lnTo>
                  <a:pt x="145" y="313"/>
                </a:lnTo>
                <a:lnTo>
                  <a:pt x="194" y="330"/>
                </a:lnTo>
                <a:lnTo>
                  <a:pt x="202" y="333"/>
                </a:lnTo>
                <a:lnTo>
                  <a:pt x="249" y="349"/>
                </a:lnTo>
                <a:lnTo>
                  <a:pt x="255" y="351"/>
                </a:lnTo>
                <a:lnTo>
                  <a:pt x="261" y="353"/>
                </a:lnTo>
                <a:lnTo>
                  <a:pt x="276" y="359"/>
                </a:lnTo>
                <a:lnTo>
                  <a:pt x="322" y="374"/>
                </a:lnTo>
                <a:lnTo>
                  <a:pt x="329" y="377"/>
                </a:lnTo>
                <a:lnTo>
                  <a:pt x="351" y="384"/>
                </a:lnTo>
                <a:lnTo>
                  <a:pt x="456" y="324"/>
                </a:lnTo>
                <a:lnTo>
                  <a:pt x="463" y="320"/>
                </a:lnTo>
                <a:lnTo>
                  <a:pt x="523" y="285"/>
                </a:lnTo>
                <a:lnTo>
                  <a:pt x="528" y="282"/>
                </a:lnTo>
                <a:lnTo>
                  <a:pt x="533" y="279"/>
                </a:lnTo>
                <a:lnTo>
                  <a:pt x="534" y="279"/>
                </a:lnTo>
                <a:lnTo>
                  <a:pt x="583" y="250"/>
                </a:lnTo>
                <a:lnTo>
                  <a:pt x="589" y="246"/>
                </a:lnTo>
                <a:lnTo>
                  <a:pt x="654" y="208"/>
                </a:lnTo>
                <a:lnTo>
                  <a:pt x="660" y="205"/>
                </a:lnTo>
                <a:lnTo>
                  <a:pt x="665" y="202"/>
                </a:lnTo>
                <a:lnTo>
                  <a:pt x="665" y="202"/>
                </a:lnTo>
                <a:lnTo>
                  <a:pt x="709" y="177"/>
                </a:lnTo>
                <a:lnTo>
                  <a:pt x="716" y="172"/>
                </a:lnTo>
                <a:lnTo>
                  <a:pt x="758" y="148"/>
                </a:lnTo>
                <a:lnTo>
                  <a:pt x="758" y="152"/>
                </a:lnTo>
                <a:lnTo>
                  <a:pt x="758" y="189"/>
                </a:lnTo>
                <a:lnTo>
                  <a:pt x="758" y="195"/>
                </a:lnTo>
                <a:lnTo>
                  <a:pt x="758" y="205"/>
                </a:lnTo>
                <a:lnTo>
                  <a:pt x="758" y="212"/>
                </a:lnTo>
                <a:lnTo>
                  <a:pt x="734" y="22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/>
          <a:p/>
        </p:txBody>
      </p:sp>
      <p:sp>
        <p:nvSpPr>
          <p:cNvPr id="97" name="search-magnifier_57477"/>
          <p:cNvSpPr>
            <a:spLocks noChangeAspect="1"/>
          </p:cNvSpPr>
          <p:nvPr/>
        </p:nvSpPr>
        <p:spPr bwMode="auto">
          <a:xfrm>
            <a:off x="7626484" y="5037936"/>
            <a:ext cx="637384" cy="636434"/>
          </a:xfrm>
          <a:custGeom>
            <a:avLst/>
            <a:gdLst>
              <a:gd name="connsiteX0" fmla="*/ 314908 w 606774"/>
              <a:gd name="connsiteY0" fmla="*/ 144967 h 605874"/>
              <a:gd name="connsiteX1" fmla="*/ 332463 w 606774"/>
              <a:gd name="connsiteY1" fmla="*/ 152733 h 605874"/>
              <a:gd name="connsiteX2" fmla="*/ 371086 w 606774"/>
              <a:gd name="connsiteY2" fmla="*/ 248648 h 605874"/>
              <a:gd name="connsiteX3" fmla="*/ 345943 w 606774"/>
              <a:gd name="connsiteY3" fmla="*/ 273652 h 605874"/>
              <a:gd name="connsiteX4" fmla="*/ 320895 w 606774"/>
              <a:gd name="connsiteY4" fmla="*/ 248648 h 605874"/>
              <a:gd name="connsiteX5" fmla="*/ 296038 w 606774"/>
              <a:gd name="connsiteY5" fmla="*/ 187281 h 605874"/>
              <a:gd name="connsiteX6" fmla="*/ 296994 w 606774"/>
              <a:gd name="connsiteY6" fmla="*/ 151874 h 605874"/>
              <a:gd name="connsiteX7" fmla="*/ 314908 w 606774"/>
              <a:gd name="connsiteY7" fmla="*/ 144967 h 605874"/>
              <a:gd name="connsiteX8" fmla="*/ 226175 w 606774"/>
              <a:gd name="connsiteY8" fmla="*/ 107542 h 605874"/>
              <a:gd name="connsiteX9" fmla="*/ 262324 w 606774"/>
              <a:gd name="connsiteY9" fmla="*/ 111934 h 605874"/>
              <a:gd name="connsiteX10" fmla="*/ 280590 w 606774"/>
              <a:gd name="connsiteY10" fmla="*/ 142386 h 605874"/>
              <a:gd name="connsiteX11" fmla="*/ 256203 w 606774"/>
              <a:gd name="connsiteY11" fmla="*/ 161383 h 605874"/>
              <a:gd name="connsiteX12" fmla="*/ 250083 w 606774"/>
              <a:gd name="connsiteY12" fmla="*/ 160620 h 605874"/>
              <a:gd name="connsiteX13" fmla="*/ 226175 w 606774"/>
              <a:gd name="connsiteY13" fmla="*/ 157660 h 605874"/>
              <a:gd name="connsiteX14" fmla="*/ 201023 w 606774"/>
              <a:gd name="connsiteY14" fmla="*/ 132553 h 605874"/>
              <a:gd name="connsiteX15" fmla="*/ 226175 w 606774"/>
              <a:gd name="connsiteY15" fmla="*/ 107542 h 605874"/>
              <a:gd name="connsiteX16" fmla="*/ 240497 w 606774"/>
              <a:gd name="connsiteY16" fmla="*/ 82367 h 605874"/>
              <a:gd name="connsiteX17" fmla="*/ 128649 w 606774"/>
              <a:gd name="connsiteY17" fmla="*/ 128562 h 605874"/>
              <a:gd name="connsiteX18" fmla="*/ 128649 w 606774"/>
              <a:gd name="connsiteY18" fmla="*/ 351709 h 605874"/>
              <a:gd name="connsiteX19" fmla="*/ 240497 w 606774"/>
              <a:gd name="connsiteY19" fmla="*/ 397999 h 605874"/>
              <a:gd name="connsiteX20" fmla="*/ 352249 w 606774"/>
              <a:gd name="connsiteY20" fmla="*/ 351709 h 605874"/>
              <a:gd name="connsiteX21" fmla="*/ 398518 w 606774"/>
              <a:gd name="connsiteY21" fmla="*/ 240136 h 605874"/>
              <a:gd name="connsiteX22" fmla="*/ 352249 w 606774"/>
              <a:gd name="connsiteY22" fmla="*/ 128562 h 605874"/>
              <a:gd name="connsiteX23" fmla="*/ 240497 w 606774"/>
              <a:gd name="connsiteY23" fmla="*/ 82367 h 605874"/>
              <a:gd name="connsiteX24" fmla="*/ 240497 w 606774"/>
              <a:gd name="connsiteY24" fmla="*/ 0 h 605874"/>
              <a:gd name="connsiteX25" fmla="*/ 410563 w 606774"/>
              <a:gd name="connsiteY25" fmla="*/ 70341 h 605874"/>
              <a:gd name="connsiteX26" fmla="*/ 481018 w 606774"/>
              <a:gd name="connsiteY26" fmla="*/ 240136 h 605874"/>
              <a:gd name="connsiteX27" fmla="*/ 439624 w 606774"/>
              <a:gd name="connsiteY27" fmla="*/ 374806 h 605874"/>
              <a:gd name="connsiteX28" fmla="*/ 593439 w 606774"/>
              <a:gd name="connsiteY28" fmla="*/ 528374 h 605874"/>
              <a:gd name="connsiteX29" fmla="*/ 593439 w 606774"/>
              <a:gd name="connsiteY29" fmla="*/ 592608 h 605874"/>
              <a:gd name="connsiteX30" fmla="*/ 561319 w 606774"/>
              <a:gd name="connsiteY30" fmla="*/ 605874 h 605874"/>
              <a:gd name="connsiteX31" fmla="*/ 529103 w 606774"/>
              <a:gd name="connsiteY31" fmla="*/ 592608 h 605874"/>
              <a:gd name="connsiteX32" fmla="*/ 375384 w 606774"/>
              <a:gd name="connsiteY32" fmla="*/ 439039 h 605874"/>
              <a:gd name="connsiteX33" fmla="*/ 240497 w 606774"/>
              <a:gd name="connsiteY33" fmla="*/ 480271 h 605874"/>
              <a:gd name="connsiteX34" fmla="*/ 70335 w 606774"/>
              <a:gd name="connsiteY34" fmla="*/ 409929 h 605874"/>
              <a:gd name="connsiteX35" fmla="*/ 70335 w 606774"/>
              <a:gd name="connsiteY35" fmla="*/ 70341 h 605874"/>
              <a:gd name="connsiteX36" fmla="*/ 240497 w 606774"/>
              <a:gd name="connsiteY36" fmla="*/ 0 h 6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6774" h="605874">
                <a:moveTo>
                  <a:pt x="314908" y="144967"/>
                </a:moveTo>
                <a:cubicBezTo>
                  <a:pt x="321325" y="145122"/>
                  <a:pt x="327683" y="147723"/>
                  <a:pt x="332463" y="152733"/>
                </a:cubicBezTo>
                <a:cubicBezTo>
                  <a:pt x="357319" y="178883"/>
                  <a:pt x="371086" y="212954"/>
                  <a:pt x="371086" y="248648"/>
                </a:cubicBezTo>
                <a:cubicBezTo>
                  <a:pt x="371086" y="262486"/>
                  <a:pt x="359805" y="273652"/>
                  <a:pt x="345943" y="273652"/>
                </a:cubicBezTo>
                <a:cubicBezTo>
                  <a:pt x="332080" y="273652"/>
                  <a:pt x="320895" y="262486"/>
                  <a:pt x="320895" y="248648"/>
                </a:cubicBezTo>
                <a:cubicBezTo>
                  <a:pt x="320895" y="225838"/>
                  <a:pt x="312100" y="204078"/>
                  <a:pt x="296038" y="187281"/>
                </a:cubicBezTo>
                <a:cubicBezTo>
                  <a:pt x="286478" y="177260"/>
                  <a:pt x="286956" y="161418"/>
                  <a:pt x="296994" y="151874"/>
                </a:cubicBezTo>
                <a:cubicBezTo>
                  <a:pt x="302013" y="147102"/>
                  <a:pt x="308491" y="144812"/>
                  <a:pt x="314908" y="144967"/>
                </a:cubicBezTo>
                <a:close/>
                <a:moveTo>
                  <a:pt x="226175" y="107542"/>
                </a:moveTo>
                <a:cubicBezTo>
                  <a:pt x="238416" y="107542"/>
                  <a:pt x="250561" y="108974"/>
                  <a:pt x="262324" y="111934"/>
                </a:cubicBezTo>
                <a:cubicBezTo>
                  <a:pt x="275808" y="115275"/>
                  <a:pt x="283937" y="128926"/>
                  <a:pt x="280590" y="142386"/>
                </a:cubicBezTo>
                <a:cubicBezTo>
                  <a:pt x="277721" y="153746"/>
                  <a:pt x="267488" y="161383"/>
                  <a:pt x="256203" y="161383"/>
                </a:cubicBezTo>
                <a:cubicBezTo>
                  <a:pt x="254195" y="161383"/>
                  <a:pt x="252187" y="161097"/>
                  <a:pt x="250083" y="160620"/>
                </a:cubicBezTo>
                <a:cubicBezTo>
                  <a:pt x="242337" y="158615"/>
                  <a:pt x="234303" y="157660"/>
                  <a:pt x="226175" y="157660"/>
                </a:cubicBezTo>
                <a:cubicBezTo>
                  <a:pt x="212308" y="157660"/>
                  <a:pt x="201023" y="146396"/>
                  <a:pt x="201023" y="132553"/>
                </a:cubicBezTo>
                <a:cubicBezTo>
                  <a:pt x="201023" y="118711"/>
                  <a:pt x="212308" y="107542"/>
                  <a:pt x="226175" y="107542"/>
                </a:cubicBezTo>
                <a:close/>
                <a:moveTo>
                  <a:pt x="240497" y="82367"/>
                </a:moveTo>
                <a:cubicBezTo>
                  <a:pt x="198243" y="82367"/>
                  <a:pt x="158571" y="98784"/>
                  <a:pt x="128649" y="128562"/>
                </a:cubicBezTo>
                <a:cubicBezTo>
                  <a:pt x="67085" y="190123"/>
                  <a:pt x="67085" y="290243"/>
                  <a:pt x="128649" y="351709"/>
                </a:cubicBezTo>
                <a:cubicBezTo>
                  <a:pt x="158571" y="381583"/>
                  <a:pt x="198243" y="397999"/>
                  <a:pt x="240497" y="397999"/>
                </a:cubicBezTo>
                <a:cubicBezTo>
                  <a:pt x="282655" y="397999"/>
                  <a:pt x="322328" y="381583"/>
                  <a:pt x="352249" y="351709"/>
                </a:cubicBezTo>
                <a:cubicBezTo>
                  <a:pt x="382075" y="321930"/>
                  <a:pt x="398518" y="282321"/>
                  <a:pt x="398518" y="240136"/>
                </a:cubicBezTo>
                <a:cubicBezTo>
                  <a:pt x="398518" y="198045"/>
                  <a:pt x="382075" y="158341"/>
                  <a:pt x="352249" y="128562"/>
                </a:cubicBezTo>
                <a:cubicBezTo>
                  <a:pt x="322328" y="98784"/>
                  <a:pt x="282655" y="82367"/>
                  <a:pt x="240497" y="82367"/>
                </a:cubicBezTo>
                <a:close/>
                <a:moveTo>
                  <a:pt x="240497" y="0"/>
                </a:moveTo>
                <a:cubicBezTo>
                  <a:pt x="304738" y="0"/>
                  <a:pt x="365155" y="25006"/>
                  <a:pt x="410563" y="70341"/>
                </a:cubicBezTo>
                <a:cubicBezTo>
                  <a:pt x="455971" y="115678"/>
                  <a:pt x="481018" y="175998"/>
                  <a:pt x="481018" y="240136"/>
                </a:cubicBezTo>
                <a:cubicBezTo>
                  <a:pt x="481018" y="288907"/>
                  <a:pt x="466487" y="335388"/>
                  <a:pt x="439624" y="374806"/>
                </a:cubicBezTo>
                <a:lnTo>
                  <a:pt x="593439" y="528374"/>
                </a:lnTo>
                <a:cubicBezTo>
                  <a:pt x="611220" y="546127"/>
                  <a:pt x="611220" y="574855"/>
                  <a:pt x="593439" y="592608"/>
                </a:cubicBezTo>
                <a:cubicBezTo>
                  <a:pt x="584549" y="601484"/>
                  <a:pt x="572886" y="605874"/>
                  <a:pt x="561319" y="605874"/>
                </a:cubicBezTo>
                <a:cubicBezTo>
                  <a:pt x="549656" y="605874"/>
                  <a:pt x="537993" y="601484"/>
                  <a:pt x="529103" y="592608"/>
                </a:cubicBezTo>
                <a:lnTo>
                  <a:pt x="375384" y="439039"/>
                </a:lnTo>
                <a:cubicBezTo>
                  <a:pt x="335807" y="465859"/>
                  <a:pt x="289251" y="480271"/>
                  <a:pt x="240497" y="480271"/>
                </a:cubicBezTo>
                <a:cubicBezTo>
                  <a:pt x="176256" y="480271"/>
                  <a:pt x="115839" y="455360"/>
                  <a:pt x="70335" y="409929"/>
                </a:cubicBezTo>
                <a:cubicBezTo>
                  <a:pt x="-23445" y="316299"/>
                  <a:pt x="-23445" y="163972"/>
                  <a:pt x="70335" y="70341"/>
                </a:cubicBezTo>
                <a:cubicBezTo>
                  <a:pt x="115839" y="25006"/>
                  <a:pt x="176256" y="0"/>
                  <a:pt x="240497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/>
          <a:p/>
        </p:txBody>
      </p:sp>
      <p:sp>
        <p:nvSpPr>
          <p:cNvPr id="98" name="0"/>
          <p:cNvSpPr txBox="1">
            <a:spLocks noChangeArrowheads="1"/>
          </p:cNvSpPr>
          <p:nvPr/>
        </p:nvSpPr>
        <p:spPr bwMode="auto">
          <a:xfrm>
            <a:off x="2365553" y="2611908"/>
            <a:ext cx="210525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4000">
                <a:solidFill>
                  <a:srgbClr val="404040"/>
                </a:solidFill>
                <a:sym typeface="Arial" panose="020B0604020202020204" pitchFamily="34" charset="0"/>
              </a:rPr>
              <a:t>研究</a:t>
            </a:r>
            <a:r>
              <a:rPr lang="zh-CN" altLang="en-US" sz="4000" b="1">
                <a:solidFill>
                  <a:srgbClr val="404040"/>
                </a:solidFill>
                <a:sym typeface="Arial" panose="020B0604020202020204" pitchFamily="34" charset="0"/>
              </a:rPr>
              <a:t>方法</a:t>
            </a:r>
            <a:endParaRPr lang="en-US" altLang="zh-CN" sz="4000" b="1" dirty="0">
              <a:solidFill>
                <a:srgbClr val="404040"/>
              </a:solidFill>
              <a:sym typeface="Arial" panose="020B0604020202020204" pitchFamily="34" charset="0"/>
            </a:endParaRPr>
          </a:p>
        </p:txBody>
      </p:sp>
      <p:sp>
        <p:nvSpPr>
          <p:cNvPr id="74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pic>
        <p:nvPicPr>
          <p:cNvPr id="99" name="Picture 98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9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/>
          <p:cNvSpPr>
            <a:spLocks noChangeAspect="1"/>
          </p:cNvSpPr>
          <p:nvPr/>
        </p:nvSpPr>
        <p:spPr bwMode="auto">
          <a:xfrm>
            <a:off x="6266390" y="3566752"/>
            <a:ext cx="2119437" cy="2086426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B90D1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897" kern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17"/>
          <p:cNvSpPr>
            <a:spLocks/>
          </p:cNvSpPr>
          <p:nvPr/>
        </p:nvSpPr>
        <p:spPr bwMode="auto">
          <a:xfrm>
            <a:off x="5173581" y="3828305"/>
            <a:ext cx="1620298" cy="159506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B90D1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897" kern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18"/>
          <p:cNvSpPr>
            <a:spLocks/>
          </p:cNvSpPr>
          <p:nvPr/>
        </p:nvSpPr>
        <p:spPr bwMode="auto">
          <a:xfrm>
            <a:off x="4167881" y="3958423"/>
            <a:ext cx="1416633" cy="1384191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B90D1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897" kern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19"/>
          <p:cNvSpPr>
            <a:spLocks/>
          </p:cNvSpPr>
          <p:nvPr/>
        </p:nvSpPr>
        <p:spPr bwMode="auto">
          <a:xfrm>
            <a:off x="3378458" y="4096852"/>
            <a:ext cx="1124656" cy="1139073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B90D1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897" kern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任意多边形 100"/>
          <p:cNvSpPr/>
          <p:nvPr/>
        </p:nvSpPr>
        <p:spPr bwMode="auto">
          <a:xfrm>
            <a:off x="7725699" y="4006733"/>
            <a:ext cx="2788211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2D030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999862">
              <a:lnSpc>
                <a:spcPct val="120000"/>
              </a:lnSpc>
              <a:defRPr/>
            </a:pPr>
            <a:endParaRPr lang="zh-CN" altLang="en-US" sz="1096" kern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894854" y="4343768"/>
            <a:ext cx="2790012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2D030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999862">
              <a:lnSpc>
                <a:spcPct val="120000"/>
              </a:lnSpc>
              <a:defRPr/>
            </a:pPr>
            <a:endParaRPr lang="zh-CN" altLang="en-US" sz="1096" kern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5984637" y="3240740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2D030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999862">
              <a:lnSpc>
                <a:spcPct val="120000"/>
              </a:lnSpc>
              <a:defRPr/>
            </a:pPr>
            <a:endParaRPr lang="zh-CN" altLang="en-US" sz="1096" kern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112014" y="3233532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2D030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999862">
              <a:lnSpc>
                <a:spcPct val="120000"/>
              </a:lnSpc>
              <a:defRPr/>
            </a:pPr>
            <a:endParaRPr lang="zh-CN" altLang="en-US" sz="1096" kern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3863883" y="4518203"/>
            <a:ext cx="248136" cy="26432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969" dirty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4767694" y="4493916"/>
            <a:ext cx="319808" cy="32014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969" dirty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5974775" y="4507699"/>
            <a:ext cx="278625" cy="279504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969" dirty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7356331" y="4519486"/>
            <a:ext cx="265709" cy="2755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969" dirty="0">
              <a:solidFill>
                <a:srgbClr val="2F272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0"/>
          <p:cNvSpPr txBox="1">
            <a:spLocks noChangeArrowheads="1"/>
          </p:cNvSpPr>
          <p:nvPr/>
        </p:nvSpPr>
        <p:spPr bwMode="auto">
          <a:xfrm>
            <a:off x="1332342" y="3133483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0"/>
          <p:cNvSpPr txBox="1">
            <a:spLocks noChangeArrowheads="1"/>
          </p:cNvSpPr>
          <p:nvPr/>
        </p:nvSpPr>
        <p:spPr bwMode="auto">
          <a:xfrm>
            <a:off x="3613456" y="1959553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0"/>
          <p:cNvSpPr txBox="1">
            <a:spLocks noChangeArrowheads="1"/>
          </p:cNvSpPr>
          <p:nvPr/>
        </p:nvSpPr>
        <p:spPr bwMode="auto">
          <a:xfrm>
            <a:off x="6834664" y="2205616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0"/>
          <p:cNvSpPr txBox="1">
            <a:spLocks noChangeArrowheads="1"/>
          </p:cNvSpPr>
          <p:nvPr/>
        </p:nvSpPr>
        <p:spPr bwMode="auto">
          <a:xfrm>
            <a:off x="8656954" y="4316060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79094588-44F8-7148-ACA1-DEC99BAC9423}"/>
              </a:ext>
            </a:extLst>
          </p:cNvPr>
          <p:cNvSpPr/>
          <p:nvPr/>
        </p:nvSpPr>
        <p:spPr>
          <a:xfrm>
            <a:off x="1229375" y="3449051"/>
            <a:ext cx="2314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单击此处可编辑内容，根据您的需要自由拉伸文本框大小。单击此处可编辑内容，根据您的需要自由拉伸文本框大小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660CC829-D6E5-3544-9278-D1593ABEF382}"/>
              </a:ext>
            </a:extLst>
          </p:cNvPr>
          <p:cNvSpPr/>
          <p:nvPr/>
        </p:nvSpPr>
        <p:spPr>
          <a:xfrm>
            <a:off x="3382761" y="2257909"/>
            <a:ext cx="2314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单击此处可编辑内容，根据您的需要自由拉伸文本框大小。单击此处可编辑内容，根据您的需要自由拉伸文本框大小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C4DEA3FF-2C4E-6D45-AEDD-FE6DB36644EA}"/>
              </a:ext>
            </a:extLst>
          </p:cNvPr>
          <p:cNvSpPr/>
          <p:nvPr/>
        </p:nvSpPr>
        <p:spPr>
          <a:xfrm>
            <a:off x="6568697" y="2453532"/>
            <a:ext cx="2314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单击此处可编辑内容，根据您的需要自由拉伸文本框大小。单击此处可编辑内容，根据您的需要自由拉伸文本框大小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49E788D9-EA0C-A947-A007-BFEE96F901B1}"/>
              </a:ext>
            </a:extLst>
          </p:cNvPr>
          <p:cNvSpPr/>
          <p:nvPr/>
        </p:nvSpPr>
        <p:spPr>
          <a:xfrm>
            <a:off x="8199907" y="3227010"/>
            <a:ext cx="2314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单击此处可编辑内容，根据您的需要自由拉伸文本框大小。单击此处可编辑内容，根据您的需要自由拉伸文本框大小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9" name="Picture 48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2C276-5416-D6F8-13A8-14AF4EE0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5452B-3E9F-B2FC-FBE5-CDC074277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Picture 13" descr="118-苏州大学-img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57" y="-761999"/>
            <a:ext cx="12191999" cy="76199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F3D9DD-CEA9-B46C-B111-DD19DE20C6B0}"/>
              </a:ext>
            </a:extLst>
          </p:cNvPr>
          <p:cNvSpPr/>
          <p:nvPr/>
        </p:nvSpPr>
        <p:spPr>
          <a:xfrm>
            <a:off x="0" y="2567709"/>
            <a:ext cx="12192000" cy="17225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867948-238D-8840-DBFB-F72B7D0D943D}"/>
              </a:ext>
            </a:extLst>
          </p:cNvPr>
          <p:cNvSpPr/>
          <p:nvPr/>
        </p:nvSpPr>
        <p:spPr>
          <a:xfrm>
            <a:off x="2918691" y="2567709"/>
            <a:ext cx="6354618" cy="1722582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8F6FC9-CF04-BE3B-97A3-649C108B0EF2}"/>
              </a:ext>
            </a:extLst>
          </p:cNvPr>
          <p:cNvSpPr txBox="1"/>
          <p:nvPr/>
        </p:nvSpPr>
        <p:spPr>
          <a:xfrm>
            <a:off x="4247960" y="3062292"/>
            <a:ext cx="394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研究的成果与运用</a:t>
            </a:r>
          </a:p>
        </p:txBody>
      </p:sp>
      <p:sp>
        <p:nvSpPr>
          <p:cNvPr id="11" name="圆角矩形 31">
            <a:extLst>
              <a:ext uri="{FF2B5EF4-FFF2-40B4-BE49-F238E27FC236}">
                <a16:creationId xmlns:a16="http://schemas.microsoft.com/office/drawing/2014/main" id="{1A600D8C-49E9-16A3-1814-B4BF5DEF175F}"/>
              </a:ext>
            </a:extLst>
          </p:cNvPr>
          <p:cNvSpPr/>
          <p:nvPr/>
        </p:nvSpPr>
        <p:spPr>
          <a:xfrm>
            <a:off x="3449102" y="2955646"/>
            <a:ext cx="798857" cy="859622"/>
          </a:xfrm>
          <a:prstGeom prst="roundRect">
            <a:avLst>
              <a:gd name="adj" fmla="val 5000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science-microscope_73792">
            <a:extLst>
              <a:ext uri="{FF2B5EF4-FFF2-40B4-BE49-F238E27FC236}">
                <a16:creationId xmlns:a16="http://schemas.microsoft.com/office/drawing/2014/main" id="{71BA9010-2EBC-A248-5251-E5A0470650FB}"/>
              </a:ext>
            </a:extLst>
          </p:cNvPr>
          <p:cNvSpPr>
            <a:spLocks noChangeAspect="1"/>
          </p:cNvSpPr>
          <p:nvPr/>
        </p:nvSpPr>
        <p:spPr bwMode="auto">
          <a:xfrm>
            <a:off x="3641150" y="3112265"/>
            <a:ext cx="361864" cy="546384"/>
          </a:xfrm>
          <a:custGeom>
            <a:avLst/>
            <a:gdLst>
              <a:gd name="T0" fmla="*/ 1575 w 1900"/>
              <a:gd name="T1" fmla="*/ 2560 h 2873"/>
              <a:gd name="T2" fmla="*/ 1529 w 1900"/>
              <a:gd name="T3" fmla="*/ 2167 h 2873"/>
              <a:gd name="T4" fmla="*/ 1585 w 1900"/>
              <a:gd name="T5" fmla="*/ 674 h 2873"/>
              <a:gd name="T6" fmla="*/ 1497 w 1900"/>
              <a:gd name="T7" fmla="*/ 548 h 2873"/>
              <a:gd name="T8" fmla="*/ 1466 w 1900"/>
              <a:gd name="T9" fmla="*/ 502 h 2873"/>
              <a:gd name="T10" fmla="*/ 1650 w 1900"/>
              <a:gd name="T11" fmla="*/ 340 h 2873"/>
              <a:gd name="T12" fmla="*/ 1743 w 1900"/>
              <a:gd name="T13" fmla="*/ 325 h 2873"/>
              <a:gd name="T14" fmla="*/ 1435 w 1900"/>
              <a:gd name="T15" fmla="*/ 22 h 2873"/>
              <a:gd name="T16" fmla="*/ 1357 w 1900"/>
              <a:gd name="T17" fmla="*/ 130 h 2873"/>
              <a:gd name="T18" fmla="*/ 1254 w 1900"/>
              <a:gd name="T19" fmla="*/ 350 h 2873"/>
              <a:gd name="T20" fmla="*/ 1153 w 1900"/>
              <a:gd name="T21" fmla="*/ 360 h 2873"/>
              <a:gd name="T22" fmla="*/ 740 w 1900"/>
              <a:gd name="T23" fmla="*/ 1049 h 2873"/>
              <a:gd name="T24" fmla="*/ 666 w 1900"/>
              <a:gd name="T25" fmla="*/ 1216 h 2873"/>
              <a:gd name="T26" fmla="*/ 357 w 1900"/>
              <a:gd name="T27" fmla="*/ 1085 h 2873"/>
              <a:gd name="T28" fmla="*/ 394 w 1900"/>
              <a:gd name="T29" fmla="*/ 1191 h 2873"/>
              <a:gd name="T30" fmla="*/ 377 w 1900"/>
              <a:gd name="T31" fmla="*/ 1348 h 2873"/>
              <a:gd name="T32" fmla="*/ 469 w 1900"/>
              <a:gd name="T33" fmla="*/ 1325 h 2873"/>
              <a:gd name="T34" fmla="*/ 588 w 1900"/>
              <a:gd name="T35" fmla="*/ 1325 h 2873"/>
              <a:gd name="T36" fmla="*/ 552 w 1900"/>
              <a:gd name="T37" fmla="*/ 1408 h 2873"/>
              <a:gd name="T38" fmla="*/ 637 w 1900"/>
              <a:gd name="T39" fmla="*/ 1493 h 2873"/>
              <a:gd name="T40" fmla="*/ 730 w 1900"/>
              <a:gd name="T41" fmla="*/ 1478 h 2873"/>
              <a:gd name="T42" fmla="*/ 955 w 1900"/>
              <a:gd name="T43" fmla="*/ 1577 h 2873"/>
              <a:gd name="T44" fmla="*/ 1048 w 1900"/>
              <a:gd name="T45" fmla="*/ 1559 h 2873"/>
              <a:gd name="T46" fmla="*/ 834 w 1900"/>
              <a:gd name="T47" fmla="*/ 1332 h 2873"/>
              <a:gd name="T48" fmla="*/ 964 w 1900"/>
              <a:gd name="T49" fmla="*/ 1210 h 2873"/>
              <a:gd name="T50" fmla="*/ 1013 w 1900"/>
              <a:gd name="T51" fmla="*/ 1221 h 2873"/>
              <a:gd name="T52" fmla="*/ 1409 w 1900"/>
              <a:gd name="T53" fmla="*/ 704 h 2873"/>
              <a:gd name="T54" fmla="*/ 1452 w 1900"/>
              <a:gd name="T55" fmla="*/ 2058 h 2873"/>
              <a:gd name="T56" fmla="*/ 1359 w 1900"/>
              <a:gd name="T57" fmla="*/ 2108 h 2873"/>
              <a:gd name="T58" fmla="*/ 309 w 1900"/>
              <a:gd name="T59" fmla="*/ 1594 h 2873"/>
              <a:gd name="T60" fmla="*/ 230 w 1900"/>
              <a:gd name="T61" fmla="*/ 1701 h 2873"/>
              <a:gd name="T62" fmla="*/ 904 w 1900"/>
              <a:gd name="T63" fmla="*/ 2560 h 2873"/>
              <a:gd name="T64" fmla="*/ 0 w 1900"/>
              <a:gd name="T65" fmla="*/ 2627 h 2873"/>
              <a:gd name="T66" fmla="*/ 67 w 1900"/>
              <a:gd name="T67" fmla="*/ 2873 h 2873"/>
              <a:gd name="T68" fmla="*/ 1864 w 1900"/>
              <a:gd name="T69" fmla="*/ 2807 h 2873"/>
              <a:gd name="T70" fmla="*/ 1797 w 1900"/>
              <a:gd name="T71" fmla="*/ 2560 h 2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00" h="2873">
                <a:moveTo>
                  <a:pt x="1797" y="2560"/>
                </a:moveTo>
                <a:lnTo>
                  <a:pt x="1575" y="2560"/>
                </a:lnTo>
                <a:lnTo>
                  <a:pt x="1448" y="2223"/>
                </a:lnTo>
                <a:cubicBezTo>
                  <a:pt x="1475" y="2206"/>
                  <a:pt x="1502" y="2187"/>
                  <a:pt x="1529" y="2167"/>
                </a:cubicBezTo>
                <a:cubicBezTo>
                  <a:pt x="1772" y="1983"/>
                  <a:pt x="1900" y="1725"/>
                  <a:pt x="1900" y="1421"/>
                </a:cubicBezTo>
                <a:cubicBezTo>
                  <a:pt x="1900" y="1040"/>
                  <a:pt x="1729" y="804"/>
                  <a:pt x="1585" y="674"/>
                </a:cubicBezTo>
                <a:cubicBezTo>
                  <a:pt x="1552" y="644"/>
                  <a:pt x="1518" y="618"/>
                  <a:pt x="1486" y="595"/>
                </a:cubicBezTo>
                <a:cubicBezTo>
                  <a:pt x="1496" y="582"/>
                  <a:pt x="1499" y="565"/>
                  <a:pt x="1497" y="548"/>
                </a:cubicBezTo>
                <a:cubicBezTo>
                  <a:pt x="1494" y="531"/>
                  <a:pt x="1484" y="515"/>
                  <a:pt x="1470" y="505"/>
                </a:cubicBezTo>
                <a:lnTo>
                  <a:pt x="1466" y="502"/>
                </a:lnTo>
                <a:lnTo>
                  <a:pt x="1605" y="308"/>
                </a:lnTo>
                <a:lnTo>
                  <a:pt x="1650" y="340"/>
                </a:lnTo>
                <a:cubicBezTo>
                  <a:pt x="1662" y="349"/>
                  <a:pt x="1675" y="353"/>
                  <a:pt x="1689" y="353"/>
                </a:cubicBezTo>
                <a:cubicBezTo>
                  <a:pt x="1710" y="353"/>
                  <a:pt x="1730" y="343"/>
                  <a:pt x="1743" y="325"/>
                </a:cubicBezTo>
                <a:cubicBezTo>
                  <a:pt x="1765" y="295"/>
                  <a:pt x="1758" y="254"/>
                  <a:pt x="1728" y="232"/>
                </a:cubicBezTo>
                <a:lnTo>
                  <a:pt x="1435" y="22"/>
                </a:lnTo>
                <a:cubicBezTo>
                  <a:pt x="1405" y="0"/>
                  <a:pt x="1363" y="7"/>
                  <a:pt x="1342" y="37"/>
                </a:cubicBezTo>
                <a:cubicBezTo>
                  <a:pt x="1320" y="67"/>
                  <a:pt x="1327" y="108"/>
                  <a:pt x="1357" y="130"/>
                </a:cubicBezTo>
                <a:lnTo>
                  <a:pt x="1393" y="156"/>
                </a:lnTo>
                <a:lnTo>
                  <a:pt x="1254" y="350"/>
                </a:lnTo>
                <a:lnTo>
                  <a:pt x="1246" y="345"/>
                </a:lnTo>
                <a:cubicBezTo>
                  <a:pt x="1216" y="323"/>
                  <a:pt x="1175" y="330"/>
                  <a:pt x="1153" y="360"/>
                </a:cubicBezTo>
                <a:lnTo>
                  <a:pt x="725" y="956"/>
                </a:lnTo>
                <a:cubicBezTo>
                  <a:pt x="704" y="986"/>
                  <a:pt x="710" y="1028"/>
                  <a:pt x="740" y="1049"/>
                </a:cubicBezTo>
                <a:lnTo>
                  <a:pt x="770" y="1071"/>
                </a:lnTo>
                <a:lnTo>
                  <a:pt x="666" y="1216"/>
                </a:lnTo>
                <a:lnTo>
                  <a:pt x="449" y="1068"/>
                </a:lnTo>
                <a:cubicBezTo>
                  <a:pt x="419" y="1047"/>
                  <a:pt x="378" y="1054"/>
                  <a:pt x="357" y="1085"/>
                </a:cubicBezTo>
                <a:cubicBezTo>
                  <a:pt x="336" y="1115"/>
                  <a:pt x="344" y="1157"/>
                  <a:pt x="374" y="1177"/>
                </a:cubicBezTo>
                <a:lnTo>
                  <a:pt x="394" y="1191"/>
                </a:lnTo>
                <a:lnTo>
                  <a:pt x="355" y="1256"/>
                </a:lnTo>
                <a:cubicBezTo>
                  <a:pt x="336" y="1287"/>
                  <a:pt x="346" y="1328"/>
                  <a:pt x="377" y="1348"/>
                </a:cubicBezTo>
                <a:cubicBezTo>
                  <a:pt x="388" y="1354"/>
                  <a:pt x="400" y="1357"/>
                  <a:pt x="412" y="1357"/>
                </a:cubicBezTo>
                <a:cubicBezTo>
                  <a:pt x="434" y="1357"/>
                  <a:pt x="456" y="1346"/>
                  <a:pt x="469" y="1325"/>
                </a:cubicBezTo>
                <a:lnTo>
                  <a:pt x="504" y="1267"/>
                </a:lnTo>
                <a:lnTo>
                  <a:pt x="588" y="1325"/>
                </a:lnTo>
                <a:lnTo>
                  <a:pt x="564" y="1358"/>
                </a:lnTo>
                <a:cubicBezTo>
                  <a:pt x="554" y="1373"/>
                  <a:pt x="549" y="1390"/>
                  <a:pt x="552" y="1408"/>
                </a:cubicBezTo>
                <a:cubicBezTo>
                  <a:pt x="555" y="1425"/>
                  <a:pt x="565" y="1441"/>
                  <a:pt x="579" y="1451"/>
                </a:cubicBezTo>
                <a:lnTo>
                  <a:pt x="637" y="1493"/>
                </a:lnTo>
                <a:cubicBezTo>
                  <a:pt x="649" y="1501"/>
                  <a:pt x="662" y="1505"/>
                  <a:pt x="676" y="1505"/>
                </a:cubicBezTo>
                <a:cubicBezTo>
                  <a:pt x="697" y="1505"/>
                  <a:pt x="717" y="1496"/>
                  <a:pt x="730" y="1478"/>
                </a:cubicBezTo>
                <a:lnTo>
                  <a:pt x="757" y="1440"/>
                </a:lnTo>
                <a:lnTo>
                  <a:pt x="955" y="1577"/>
                </a:lnTo>
                <a:cubicBezTo>
                  <a:pt x="967" y="1585"/>
                  <a:pt x="980" y="1588"/>
                  <a:pt x="993" y="1588"/>
                </a:cubicBezTo>
                <a:cubicBezTo>
                  <a:pt x="1014" y="1588"/>
                  <a:pt x="1035" y="1578"/>
                  <a:pt x="1048" y="1559"/>
                </a:cubicBezTo>
                <a:cubicBezTo>
                  <a:pt x="1069" y="1529"/>
                  <a:pt x="1061" y="1488"/>
                  <a:pt x="1031" y="1467"/>
                </a:cubicBezTo>
                <a:lnTo>
                  <a:pt x="834" y="1332"/>
                </a:lnTo>
                <a:lnTo>
                  <a:pt x="936" y="1190"/>
                </a:lnTo>
                <a:lnTo>
                  <a:pt x="964" y="1210"/>
                </a:lnTo>
                <a:cubicBezTo>
                  <a:pt x="975" y="1218"/>
                  <a:pt x="989" y="1222"/>
                  <a:pt x="1003" y="1222"/>
                </a:cubicBezTo>
                <a:cubicBezTo>
                  <a:pt x="1006" y="1222"/>
                  <a:pt x="1010" y="1222"/>
                  <a:pt x="1013" y="1221"/>
                </a:cubicBezTo>
                <a:cubicBezTo>
                  <a:pt x="1031" y="1218"/>
                  <a:pt x="1046" y="1209"/>
                  <a:pt x="1057" y="1194"/>
                </a:cubicBezTo>
                <a:lnTo>
                  <a:pt x="1409" y="704"/>
                </a:lnTo>
                <a:cubicBezTo>
                  <a:pt x="1565" y="814"/>
                  <a:pt x="1767" y="1032"/>
                  <a:pt x="1767" y="1421"/>
                </a:cubicBezTo>
                <a:cubicBezTo>
                  <a:pt x="1767" y="1684"/>
                  <a:pt x="1661" y="1898"/>
                  <a:pt x="1452" y="2058"/>
                </a:cubicBezTo>
                <a:cubicBezTo>
                  <a:pt x="1427" y="2077"/>
                  <a:pt x="1401" y="2095"/>
                  <a:pt x="1376" y="2111"/>
                </a:cubicBezTo>
                <a:cubicBezTo>
                  <a:pt x="1370" y="2109"/>
                  <a:pt x="1365" y="2108"/>
                  <a:pt x="1359" y="2108"/>
                </a:cubicBezTo>
                <a:lnTo>
                  <a:pt x="1011" y="2108"/>
                </a:lnTo>
                <a:lnTo>
                  <a:pt x="309" y="1594"/>
                </a:lnTo>
                <a:cubicBezTo>
                  <a:pt x="279" y="1572"/>
                  <a:pt x="237" y="1578"/>
                  <a:pt x="216" y="1608"/>
                </a:cubicBezTo>
                <a:cubicBezTo>
                  <a:pt x="194" y="1638"/>
                  <a:pt x="200" y="1680"/>
                  <a:pt x="230" y="1701"/>
                </a:cubicBezTo>
                <a:lnTo>
                  <a:pt x="904" y="2196"/>
                </a:lnTo>
                <a:lnTo>
                  <a:pt x="904" y="2560"/>
                </a:lnTo>
                <a:lnTo>
                  <a:pt x="67" y="2560"/>
                </a:lnTo>
                <a:cubicBezTo>
                  <a:pt x="30" y="2560"/>
                  <a:pt x="0" y="2590"/>
                  <a:pt x="0" y="2627"/>
                </a:cubicBezTo>
                <a:lnTo>
                  <a:pt x="0" y="2807"/>
                </a:lnTo>
                <a:cubicBezTo>
                  <a:pt x="0" y="2844"/>
                  <a:pt x="30" y="2873"/>
                  <a:pt x="67" y="2873"/>
                </a:cubicBezTo>
                <a:lnTo>
                  <a:pt x="1797" y="2873"/>
                </a:lnTo>
                <a:cubicBezTo>
                  <a:pt x="1834" y="2873"/>
                  <a:pt x="1864" y="2844"/>
                  <a:pt x="1864" y="2807"/>
                </a:cubicBezTo>
                <a:lnTo>
                  <a:pt x="1864" y="2627"/>
                </a:lnTo>
                <a:cubicBezTo>
                  <a:pt x="1864" y="2590"/>
                  <a:pt x="1834" y="2560"/>
                  <a:pt x="1797" y="2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/>
        </p:txBody>
      </p:sp>
    </p:spTree>
    <p:extLst>
      <p:ext uri="{BB962C8B-B14F-4D97-AF65-F5344CB8AC3E}">
        <p14:creationId xmlns:p14="http://schemas.microsoft.com/office/powerpoint/2010/main" val="402457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81200"/>
            <a:ext cx="12192000" cy="3657600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19"/>
          <p:cNvSpPr>
            <a:spLocks noChangeArrowheads="1"/>
          </p:cNvSpPr>
          <p:nvPr/>
        </p:nvSpPr>
        <p:spPr bwMode="auto">
          <a:xfrm>
            <a:off x="395501" y="3109773"/>
            <a:ext cx="5376649" cy="58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22"/>
          <p:cNvSpPr txBox="1">
            <a:spLocks noChangeArrowheads="1"/>
          </p:cNvSpPr>
          <p:nvPr/>
        </p:nvSpPr>
        <p:spPr bwMode="auto">
          <a:xfrm>
            <a:off x="413420" y="2544763"/>
            <a:ext cx="22789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19"/>
          <p:cNvSpPr>
            <a:spLocks noChangeArrowheads="1"/>
          </p:cNvSpPr>
          <p:nvPr/>
        </p:nvSpPr>
        <p:spPr bwMode="auto">
          <a:xfrm>
            <a:off x="395501" y="4147701"/>
            <a:ext cx="5376649" cy="58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研究成果概述</a:t>
            </a:r>
          </a:p>
        </p:txBody>
      </p:sp>
      <p:pic>
        <p:nvPicPr>
          <p:cNvPr id="12" name="Picture 11" descr="118-苏州大学-im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1981200"/>
            <a:ext cx="5852161" cy="3657600"/>
          </a:xfrm>
          <a:prstGeom prst="rect">
            <a:avLst/>
          </a:prstGeom>
        </p:spPr>
      </p:pic>
      <p:pic>
        <p:nvPicPr>
          <p:cNvPr id="13" name="Picture 12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81" y="-1"/>
            <a:ext cx="4207301" cy="6858000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0"/>
          <p:cNvSpPr>
            <a:spLocks noChangeArrowheads="1"/>
          </p:cNvSpPr>
          <p:nvPr/>
        </p:nvSpPr>
        <p:spPr bwMode="auto">
          <a:xfrm>
            <a:off x="6935080" y="3010760"/>
            <a:ext cx="4503737" cy="11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1" name="Cross 11"/>
          <p:cNvSpPr/>
          <p:nvPr/>
        </p:nvSpPr>
        <p:spPr>
          <a:xfrm>
            <a:off x="380922" y="5822066"/>
            <a:ext cx="639808" cy="639808"/>
          </a:xfrm>
          <a:prstGeom prst="plus">
            <a:avLst>
              <a:gd name="adj" fmla="val 369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0"/>
          <p:cNvSpPr txBox="1">
            <a:spLocks noChangeArrowheads="1"/>
          </p:cNvSpPr>
          <p:nvPr/>
        </p:nvSpPr>
        <p:spPr bwMode="auto">
          <a:xfrm>
            <a:off x="6822544" y="2021362"/>
            <a:ext cx="337581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4800" b="1" dirty="0">
                <a:solidFill>
                  <a:srgbClr val="A70C1B"/>
                </a:solidFill>
                <a:sym typeface="Arial" panose="020B0604020202020204" pitchFamily="34" charset="0"/>
              </a:rPr>
              <a:t>研究成果</a:t>
            </a:r>
            <a:endParaRPr lang="en-US" altLang="zh-CN" sz="4800" b="1" dirty="0">
              <a:solidFill>
                <a:srgbClr val="0055AB"/>
              </a:solidFill>
              <a:sym typeface="Arial" panose="020B0604020202020204" pitchFamily="34" charset="0"/>
            </a:endParaRPr>
          </a:p>
        </p:txBody>
      </p:sp>
      <p:sp>
        <p:nvSpPr>
          <p:cNvPr id="10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/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pic>
        <p:nvPicPr>
          <p:cNvPr id="22" name="Picture 21" descr="118-苏州大学-im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52" y="2021362"/>
            <a:ext cx="4892040" cy="30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47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0_5"/>
          <p:cNvSpPr/>
          <p:nvPr/>
        </p:nvSpPr>
        <p:spPr>
          <a:xfrm>
            <a:off x="899276" y="3660676"/>
            <a:ext cx="2440530" cy="2034346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0"/>
          <p:cNvSpPr/>
          <p:nvPr/>
        </p:nvSpPr>
        <p:spPr>
          <a:xfrm>
            <a:off x="899276" y="3129233"/>
            <a:ext cx="2440530" cy="538131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0_7"/>
          <p:cNvSpPr/>
          <p:nvPr/>
        </p:nvSpPr>
        <p:spPr>
          <a:xfrm>
            <a:off x="3550799" y="3660676"/>
            <a:ext cx="2440530" cy="2034346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0_8"/>
          <p:cNvSpPr/>
          <p:nvPr/>
        </p:nvSpPr>
        <p:spPr>
          <a:xfrm>
            <a:off x="3550798" y="3129233"/>
            <a:ext cx="2447391" cy="538131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0_9"/>
          <p:cNvSpPr/>
          <p:nvPr/>
        </p:nvSpPr>
        <p:spPr>
          <a:xfrm>
            <a:off x="6216045" y="3660676"/>
            <a:ext cx="2440530" cy="2034346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0_10"/>
          <p:cNvSpPr/>
          <p:nvPr/>
        </p:nvSpPr>
        <p:spPr>
          <a:xfrm>
            <a:off x="6202321" y="3129233"/>
            <a:ext cx="2454254" cy="538131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0_11"/>
          <p:cNvSpPr/>
          <p:nvPr/>
        </p:nvSpPr>
        <p:spPr>
          <a:xfrm>
            <a:off x="8881290" y="3660676"/>
            <a:ext cx="2440530" cy="2034346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chemeClr val="bg1"/>
                </a:solidFill>
              </a:rPr>
              <a:t>0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0_12"/>
          <p:cNvSpPr/>
          <p:nvPr/>
        </p:nvSpPr>
        <p:spPr>
          <a:xfrm>
            <a:off x="8867567" y="3129233"/>
            <a:ext cx="2454253" cy="538131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0_13"/>
          <p:cNvSpPr txBox="1">
            <a:spLocks noChangeArrowheads="1"/>
          </p:cNvSpPr>
          <p:nvPr/>
        </p:nvSpPr>
        <p:spPr bwMode="auto">
          <a:xfrm>
            <a:off x="1372921" y="3288984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研究成果展示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0_14"/>
          <p:cNvSpPr txBox="1">
            <a:spLocks noChangeArrowheads="1"/>
          </p:cNvSpPr>
          <p:nvPr/>
        </p:nvSpPr>
        <p:spPr bwMode="auto">
          <a:xfrm>
            <a:off x="1110840" y="4139357"/>
            <a:ext cx="2032758" cy="13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单击此处可编辑内容，根据您的需要自由拉伸文本框大小，单击此处可编辑内容，根据您的需要自由拉伸文本框大小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0_15"/>
          <p:cNvSpPr txBox="1">
            <a:spLocks noChangeArrowheads="1"/>
          </p:cNvSpPr>
          <p:nvPr/>
        </p:nvSpPr>
        <p:spPr bwMode="auto">
          <a:xfrm>
            <a:off x="3993750" y="3288984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研究成果展示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0_16"/>
          <p:cNvSpPr txBox="1">
            <a:spLocks noChangeArrowheads="1"/>
          </p:cNvSpPr>
          <p:nvPr/>
        </p:nvSpPr>
        <p:spPr bwMode="auto">
          <a:xfrm>
            <a:off x="6674288" y="3288984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研究成果展示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0_17"/>
          <p:cNvSpPr txBox="1">
            <a:spLocks noChangeArrowheads="1"/>
          </p:cNvSpPr>
          <p:nvPr/>
        </p:nvSpPr>
        <p:spPr bwMode="auto">
          <a:xfrm>
            <a:off x="9367449" y="3300964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研究成果展示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研究成果展示</a:t>
            </a:r>
          </a:p>
        </p:txBody>
      </p:sp>
      <p:sp>
        <p:nvSpPr>
          <p:cNvPr id="30" name="0_20">
            <a:extLst>
              <a:ext uri="{FF2B5EF4-FFF2-40B4-BE49-F238E27FC236}">
                <a16:creationId xmlns:a16="http://schemas.microsoft.com/office/drawing/2014/main" id="{B3D5A6E7-5484-A64B-A112-F58E8227F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685" y="4139357"/>
            <a:ext cx="2032758" cy="13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单击此处可编辑内容，根据您的需要自由拉伸文本框大小，单击此处可编辑内容，根据您的需要自由拉伸文本框大小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0_21">
            <a:extLst>
              <a:ext uri="{FF2B5EF4-FFF2-40B4-BE49-F238E27FC236}">
                <a16:creationId xmlns:a16="http://schemas.microsoft.com/office/drawing/2014/main" id="{EF54221B-315C-6249-AA0E-AF31F08D8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127" y="4078628"/>
            <a:ext cx="2032758" cy="13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单击此处可编辑内容，根据您的需要自由拉伸文本框大小，单击此处可编辑内容，根据您的需要自由拉伸文本框大小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0_22">
            <a:extLst>
              <a:ext uri="{FF2B5EF4-FFF2-40B4-BE49-F238E27FC236}">
                <a16:creationId xmlns:a16="http://schemas.microsoft.com/office/drawing/2014/main" id="{742E2C7B-14C2-BC47-A1C4-58D42C813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9972" y="4078628"/>
            <a:ext cx="2032758" cy="13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单击此处可编辑内容，根据您的需要自由拉伸文本框大小，单击此处可编辑内容，根据您的需要自由拉伸文本框大小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6" name="Picture 35" descr="118-苏州大学-im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82" y="1606244"/>
            <a:ext cx="2436824" cy="1523014"/>
          </a:xfrm>
          <a:prstGeom prst="rect">
            <a:avLst/>
          </a:prstGeom>
        </p:spPr>
      </p:pic>
      <p:pic>
        <p:nvPicPr>
          <p:cNvPr id="37" name="Picture 36" descr="118-苏州大学-img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457" y="1606244"/>
            <a:ext cx="2436824" cy="1523014"/>
          </a:xfrm>
          <a:prstGeom prst="rect">
            <a:avLst/>
          </a:prstGeom>
        </p:spPr>
      </p:pic>
      <p:pic>
        <p:nvPicPr>
          <p:cNvPr id="38" name="Picture 37" descr="118-苏州大学-img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32" y="1606244"/>
            <a:ext cx="2436824" cy="1523014"/>
          </a:xfrm>
          <a:prstGeom prst="rect">
            <a:avLst/>
          </a:prstGeom>
        </p:spPr>
      </p:pic>
      <p:pic>
        <p:nvPicPr>
          <p:cNvPr id="39" name="Picture 38" descr="118-苏州大学-img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5407" y="1606244"/>
            <a:ext cx="2436824" cy="1523014"/>
          </a:xfrm>
          <a:prstGeom prst="rect">
            <a:avLst/>
          </a:prstGeom>
        </p:spPr>
      </p:pic>
      <p:pic>
        <p:nvPicPr>
          <p:cNvPr id="40" name="Picture 39" descr="118-苏州大学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3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2C276-5416-D6F8-13A8-14AF4EE0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5452B-3E9F-B2FC-FBE5-CDC074277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" name="Picture 17" descr="118-苏州大学-img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57" y="-697735"/>
            <a:ext cx="12191999" cy="76199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BC56576-75FF-C728-E869-3B841A27123C}"/>
              </a:ext>
            </a:extLst>
          </p:cNvPr>
          <p:cNvSpPr/>
          <p:nvPr/>
        </p:nvSpPr>
        <p:spPr>
          <a:xfrm>
            <a:off x="0" y="2567709"/>
            <a:ext cx="12192000" cy="17225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532992-94BE-CFFC-EAC5-EFA2D23A5CB1}"/>
              </a:ext>
            </a:extLst>
          </p:cNvPr>
          <p:cNvSpPr/>
          <p:nvPr/>
        </p:nvSpPr>
        <p:spPr>
          <a:xfrm>
            <a:off x="2918691" y="2567709"/>
            <a:ext cx="6354618" cy="1722582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798299-0E26-661A-53D9-8CBB8AE772EC}"/>
              </a:ext>
            </a:extLst>
          </p:cNvPr>
          <p:cNvSpPr txBox="1"/>
          <p:nvPr/>
        </p:nvSpPr>
        <p:spPr>
          <a:xfrm>
            <a:off x="4247960" y="3062292"/>
            <a:ext cx="394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论文总结与归纳</a:t>
            </a:r>
          </a:p>
        </p:txBody>
      </p:sp>
      <p:sp>
        <p:nvSpPr>
          <p:cNvPr id="16" name="圆角矩形 31">
            <a:extLst>
              <a:ext uri="{FF2B5EF4-FFF2-40B4-BE49-F238E27FC236}">
                <a16:creationId xmlns:a16="http://schemas.microsoft.com/office/drawing/2014/main" id="{6861C873-B414-C8F5-9FDB-7C1797867E2F}"/>
              </a:ext>
            </a:extLst>
          </p:cNvPr>
          <p:cNvSpPr/>
          <p:nvPr/>
        </p:nvSpPr>
        <p:spPr>
          <a:xfrm>
            <a:off x="3449102" y="2955646"/>
            <a:ext cx="798857" cy="859622"/>
          </a:xfrm>
          <a:prstGeom prst="roundRect">
            <a:avLst>
              <a:gd name="adj" fmla="val 5000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science-microscope_73792">
            <a:extLst>
              <a:ext uri="{FF2B5EF4-FFF2-40B4-BE49-F238E27FC236}">
                <a16:creationId xmlns:a16="http://schemas.microsoft.com/office/drawing/2014/main" id="{3BB1C596-FB5B-F65F-6A37-43410163AD4A}"/>
              </a:ext>
            </a:extLst>
          </p:cNvPr>
          <p:cNvSpPr>
            <a:spLocks noChangeAspect="1"/>
          </p:cNvSpPr>
          <p:nvPr/>
        </p:nvSpPr>
        <p:spPr bwMode="auto">
          <a:xfrm>
            <a:off x="3641150" y="3112265"/>
            <a:ext cx="361864" cy="546384"/>
          </a:xfrm>
          <a:custGeom>
            <a:avLst/>
            <a:gdLst>
              <a:gd name="T0" fmla="*/ 1575 w 1900"/>
              <a:gd name="T1" fmla="*/ 2560 h 2873"/>
              <a:gd name="T2" fmla="*/ 1529 w 1900"/>
              <a:gd name="T3" fmla="*/ 2167 h 2873"/>
              <a:gd name="T4" fmla="*/ 1585 w 1900"/>
              <a:gd name="T5" fmla="*/ 674 h 2873"/>
              <a:gd name="T6" fmla="*/ 1497 w 1900"/>
              <a:gd name="T7" fmla="*/ 548 h 2873"/>
              <a:gd name="T8" fmla="*/ 1466 w 1900"/>
              <a:gd name="T9" fmla="*/ 502 h 2873"/>
              <a:gd name="T10" fmla="*/ 1650 w 1900"/>
              <a:gd name="T11" fmla="*/ 340 h 2873"/>
              <a:gd name="T12" fmla="*/ 1743 w 1900"/>
              <a:gd name="T13" fmla="*/ 325 h 2873"/>
              <a:gd name="T14" fmla="*/ 1435 w 1900"/>
              <a:gd name="T15" fmla="*/ 22 h 2873"/>
              <a:gd name="T16" fmla="*/ 1357 w 1900"/>
              <a:gd name="T17" fmla="*/ 130 h 2873"/>
              <a:gd name="T18" fmla="*/ 1254 w 1900"/>
              <a:gd name="T19" fmla="*/ 350 h 2873"/>
              <a:gd name="T20" fmla="*/ 1153 w 1900"/>
              <a:gd name="T21" fmla="*/ 360 h 2873"/>
              <a:gd name="T22" fmla="*/ 740 w 1900"/>
              <a:gd name="T23" fmla="*/ 1049 h 2873"/>
              <a:gd name="T24" fmla="*/ 666 w 1900"/>
              <a:gd name="T25" fmla="*/ 1216 h 2873"/>
              <a:gd name="T26" fmla="*/ 357 w 1900"/>
              <a:gd name="T27" fmla="*/ 1085 h 2873"/>
              <a:gd name="T28" fmla="*/ 394 w 1900"/>
              <a:gd name="T29" fmla="*/ 1191 h 2873"/>
              <a:gd name="T30" fmla="*/ 377 w 1900"/>
              <a:gd name="T31" fmla="*/ 1348 h 2873"/>
              <a:gd name="T32" fmla="*/ 469 w 1900"/>
              <a:gd name="T33" fmla="*/ 1325 h 2873"/>
              <a:gd name="T34" fmla="*/ 588 w 1900"/>
              <a:gd name="T35" fmla="*/ 1325 h 2873"/>
              <a:gd name="T36" fmla="*/ 552 w 1900"/>
              <a:gd name="T37" fmla="*/ 1408 h 2873"/>
              <a:gd name="T38" fmla="*/ 637 w 1900"/>
              <a:gd name="T39" fmla="*/ 1493 h 2873"/>
              <a:gd name="T40" fmla="*/ 730 w 1900"/>
              <a:gd name="T41" fmla="*/ 1478 h 2873"/>
              <a:gd name="T42" fmla="*/ 955 w 1900"/>
              <a:gd name="T43" fmla="*/ 1577 h 2873"/>
              <a:gd name="T44" fmla="*/ 1048 w 1900"/>
              <a:gd name="T45" fmla="*/ 1559 h 2873"/>
              <a:gd name="T46" fmla="*/ 834 w 1900"/>
              <a:gd name="T47" fmla="*/ 1332 h 2873"/>
              <a:gd name="T48" fmla="*/ 964 w 1900"/>
              <a:gd name="T49" fmla="*/ 1210 h 2873"/>
              <a:gd name="T50" fmla="*/ 1013 w 1900"/>
              <a:gd name="T51" fmla="*/ 1221 h 2873"/>
              <a:gd name="T52" fmla="*/ 1409 w 1900"/>
              <a:gd name="T53" fmla="*/ 704 h 2873"/>
              <a:gd name="T54" fmla="*/ 1452 w 1900"/>
              <a:gd name="T55" fmla="*/ 2058 h 2873"/>
              <a:gd name="T56" fmla="*/ 1359 w 1900"/>
              <a:gd name="T57" fmla="*/ 2108 h 2873"/>
              <a:gd name="T58" fmla="*/ 309 w 1900"/>
              <a:gd name="T59" fmla="*/ 1594 h 2873"/>
              <a:gd name="T60" fmla="*/ 230 w 1900"/>
              <a:gd name="T61" fmla="*/ 1701 h 2873"/>
              <a:gd name="T62" fmla="*/ 904 w 1900"/>
              <a:gd name="T63" fmla="*/ 2560 h 2873"/>
              <a:gd name="T64" fmla="*/ 0 w 1900"/>
              <a:gd name="T65" fmla="*/ 2627 h 2873"/>
              <a:gd name="T66" fmla="*/ 67 w 1900"/>
              <a:gd name="T67" fmla="*/ 2873 h 2873"/>
              <a:gd name="T68" fmla="*/ 1864 w 1900"/>
              <a:gd name="T69" fmla="*/ 2807 h 2873"/>
              <a:gd name="T70" fmla="*/ 1797 w 1900"/>
              <a:gd name="T71" fmla="*/ 2560 h 2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00" h="2873">
                <a:moveTo>
                  <a:pt x="1797" y="2560"/>
                </a:moveTo>
                <a:lnTo>
                  <a:pt x="1575" y="2560"/>
                </a:lnTo>
                <a:lnTo>
                  <a:pt x="1448" y="2223"/>
                </a:lnTo>
                <a:cubicBezTo>
                  <a:pt x="1475" y="2206"/>
                  <a:pt x="1502" y="2187"/>
                  <a:pt x="1529" y="2167"/>
                </a:cubicBezTo>
                <a:cubicBezTo>
                  <a:pt x="1772" y="1983"/>
                  <a:pt x="1900" y="1725"/>
                  <a:pt x="1900" y="1421"/>
                </a:cubicBezTo>
                <a:cubicBezTo>
                  <a:pt x="1900" y="1040"/>
                  <a:pt x="1729" y="804"/>
                  <a:pt x="1585" y="674"/>
                </a:cubicBezTo>
                <a:cubicBezTo>
                  <a:pt x="1552" y="644"/>
                  <a:pt x="1518" y="618"/>
                  <a:pt x="1486" y="595"/>
                </a:cubicBezTo>
                <a:cubicBezTo>
                  <a:pt x="1496" y="582"/>
                  <a:pt x="1499" y="565"/>
                  <a:pt x="1497" y="548"/>
                </a:cubicBezTo>
                <a:cubicBezTo>
                  <a:pt x="1494" y="531"/>
                  <a:pt x="1484" y="515"/>
                  <a:pt x="1470" y="505"/>
                </a:cubicBezTo>
                <a:lnTo>
                  <a:pt x="1466" y="502"/>
                </a:lnTo>
                <a:lnTo>
                  <a:pt x="1605" y="308"/>
                </a:lnTo>
                <a:lnTo>
                  <a:pt x="1650" y="340"/>
                </a:lnTo>
                <a:cubicBezTo>
                  <a:pt x="1662" y="349"/>
                  <a:pt x="1675" y="353"/>
                  <a:pt x="1689" y="353"/>
                </a:cubicBezTo>
                <a:cubicBezTo>
                  <a:pt x="1710" y="353"/>
                  <a:pt x="1730" y="343"/>
                  <a:pt x="1743" y="325"/>
                </a:cubicBezTo>
                <a:cubicBezTo>
                  <a:pt x="1765" y="295"/>
                  <a:pt x="1758" y="254"/>
                  <a:pt x="1728" y="232"/>
                </a:cubicBezTo>
                <a:lnTo>
                  <a:pt x="1435" y="22"/>
                </a:lnTo>
                <a:cubicBezTo>
                  <a:pt x="1405" y="0"/>
                  <a:pt x="1363" y="7"/>
                  <a:pt x="1342" y="37"/>
                </a:cubicBezTo>
                <a:cubicBezTo>
                  <a:pt x="1320" y="67"/>
                  <a:pt x="1327" y="108"/>
                  <a:pt x="1357" y="130"/>
                </a:cubicBezTo>
                <a:lnTo>
                  <a:pt x="1393" y="156"/>
                </a:lnTo>
                <a:lnTo>
                  <a:pt x="1254" y="350"/>
                </a:lnTo>
                <a:lnTo>
                  <a:pt x="1246" y="345"/>
                </a:lnTo>
                <a:cubicBezTo>
                  <a:pt x="1216" y="323"/>
                  <a:pt x="1175" y="330"/>
                  <a:pt x="1153" y="360"/>
                </a:cubicBezTo>
                <a:lnTo>
                  <a:pt x="725" y="956"/>
                </a:lnTo>
                <a:cubicBezTo>
                  <a:pt x="704" y="986"/>
                  <a:pt x="710" y="1028"/>
                  <a:pt x="740" y="1049"/>
                </a:cubicBezTo>
                <a:lnTo>
                  <a:pt x="770" y="1071"/>
                </a:lnTo>
                <a:lnTo>
                  <a:pt x="666" y="1216"/>
                </a:lnTo>
                <a:lnTo>
                  <a:pt x="449" y="1068"/>
                </a:lnTo>
                <a:cubicBezTo>
                  <a:pt x="419" y="1047"/>
                  <a:pt x="378" y="1054"/>
                  <a:pt x="357" y="1085"/>
                </a:cubicBezTo>
                <a:cubicBezTo>
                  <a:pt x="336" y="1115"/>
                  <a:pt x="344" y="1157"/>
                  <a:pt x="374" y="1177"/>
                </a:cubicBezTo>
                <a:lnTo>
                  <a:pt x="394" y="1191"/>
                </a:lnTo>
                <a:lnTo>
                  <a:pt x="355" y="1256"/>
                </a:lnTo>
                <a:cubicBezTo>
                  <a:pt x="336" y="1287"/>
                  <a:pt x="346" y="1328"/>
                  <a:pt x="377" y="1348"/>
                </a:cubicBezTo>
                <a:cubicBezTo>
                  <a:pt x="388" y="1354"/>
                  <a:pt x="400" y="1357"/>
                  <a:pt x="412" y="1357"/>
                </a:cubicBezTo>
                <a:cubicBezTo>
                  <a:pt x="434" y="1357"/>
                  <a:pt x="456" y="1346"/>
                  <a:pt x="469" y="1325"/>
                </a:cubicBezTo>
                <a:lnTo>
                  <a:pt x="504" y="1267"/>
                </a:lnTo>
                <a:lnTo>
                  <a:pt x="588" y="1325"/>
                </a:lnTo>
                <a:lnTo>
                  <a:pt x="564" y="1358"/>
                </a:lnTo>
                <a:cubicBezTo>
                  <a:pt x="554" y="1373"/>
                  <a:pt x="549" y="1390"/>
                  <a:pt x="552" y="1408"/>
                </a:cubicBezTo>
                <a:cubicBezTo>
                  <a:pt x="555" y="1425"/>
                  <a:pt x="565" y="1441"/>
                  <a:pt x="579" y="1451"/>
                </a:cubicBezTo>
                <a:lnTo>
                  <a:pt x="637" y="1493"/>
                </a:lnTo>
                <a:cubicBezTo>
                  <a:pt x="649" y="1501"/>
                  <a:pt x="662" y="1505"/>
                  <a:pt x="676" y="1505"/>
                </a:cubicBezTo>
                <a:cubicBezTo>
                  <a:pt x="697" y="1505"/>
                  <a:pt x="717" y="1496"/>
                  <a:pt x="730" y="1478"/>
                </a:cubicBezTo>
                <a:lnTo>
                  <a:pt x="757" y="1440"/>
                </a:lnTo>
                <a:lnTo>
                  <a:pt x="955" y="1577"/>
                </a:lnTo>
                <a:cubicBezTo>
                  <a:pt x="967" y="1585"/>
                  <a:pt x="980" y="1588"/>
                  <a:pt x="993" y="1588"/>
                </a:cubicBezTo>
                <a:cubicBezTo>
                  <a:pt x="1014" y="1588"/>
                  <a:pt x="1035" y="1578"/>
                  <a:pt x="1048" y="1559"/>
                </a:cubicBezTo>
                <a:cubicBezTo>
                  <a:pt x="1069" y="1529"/>
                  <a:pt x="1061" y="1488"/>
                  <a:pt x="1031" y="1467"/>
                </a:cubicBezTo>
                <a:lnTo>
                  <a:pt x="834" y="1332"/>
                </a:lnTo>
                <a:lnTo>
                  <a:pt x="936" y="1190"/>
                </a:lnTo>
                <a:lnTo>
                  <a:pt x="964" y="1210"/>
                </a:lnTo>
                <a:cubicBezTo>
                  <a:pt x="975" y="1218"/>
                  <a:pt x="989" y="1222"/>
                  <a:pt x="1003" y="1222"/>
                </a:cubicBezTo>
                <a:cubicBezTo>
                  <a:pt x="1006" y="1222"/>
                  <a:pt x="1010" y="1222"/>
                  <a:pt x="1013" y="1221"/>
                </a:cubicBezTo>
                <a:cubicBezTo>
                  <a:pt x="1031" y="1218"/>
                  <a:pt x="1046" y="1209"/>
                  <a:pt x="1057" y="1194"/>
                </a:cubicBezTo>
                <a:lnTo>
                  <a:pt x="1409" y="704"/>
                </a:lnTo>
                <a:cubicBezTo>
                  <a:pt x="1565" y="814"/>
                  <a:pt x="1767" y="1032"/>
                  <a:pt x="1767" y="1421"/>
                </a:cubicBezTo>
                <a:cubicBezTo>
                  <a:pt x="1767" y="1684"/>
                  <a:pt x="1661" y="1898"/>
                  <a:pt x="1452" y="2058"/>
                </a:cubicBezTo>
                <a:cubicBezTo>
                  <a:pt x="1427" y="2077"/>
                  <a:pt x="1401" y="2095"/>
                  <a:pt x="1376" y="2111"/>
                </a:cubicBezTo>
                <a:cubicBezTo>
                  <a:pt x="1370" y="2109"/>
                  <a:pt x="1365" y="2108"/>
                  <a:pt x="1359" y="2108"/>
                </a:cubicBezTo>
                <a:lnTo>
                  <a:pt x="1011" y="2108"/>
                </a:lnTo>
                <a:lnTo>
                  <a:pt x="309" y="1594"/>
                </a:lnTo>
                <a:cubicBezTo>
                  <a:pt x="279" y="1572"/>
                  <a:pt x="237" y="1578"/>
                  <a:pt x="216" y="1608"/>
                </a:cubicBezTo>
                <a:cubicBezTo>
                  <a:pt x="194" y="1638"/>
                  <a:pt x="200" y="1680"/>
                  <a:pt x="230" y="1701"/>
                </a:cubicBezTo>
                <a:lnTo>
                  <a:pt x="904" y="2196"/>
                </a:lnTo>
                <a:lnTo>
                  <a:pt x="904" y="2560"/>
                </a:lnTo>
                <a:lnTo>
                  <a:pt x="67" y="2560"/>
                </a:lnTo>
                <a:cubicBezTo>
                  <a:pt x="30" y="2560"/>
                  <a:pt x="0" y="2590"/>
                  <a:pt x="0" y="2627"/>
                </a:cubicBezTo>
                <a:lnTo>
                  <a:pt x="0" y="2807"/>
                </a:lnTo>
                <a:cubicBezTo>
                  <a:pt x="0" y="2844"/>
                  <a:pt x="30" y="2873"/>
                  <a:pt x="67" y="2873"/>
                </a:cubicBezTo>
                <a:lnTo>
                  <a:pt x="1797" y="2873"/>
                </a:lnTo>
                <a:cubicBezTo>
                  <a:pt x="1834" y="2873"/>
                  <a:pt x="1864" y="2844"/>
                  <a:pt x="1864" y="2807"/>
                </a:cubicBezTo>
                <a:lnTo>
                  <a:pt x="1864" y="2627"/>
                </a:lnTo>
                <a:cubicBezTo>
                  <a:pt x="1864" y="2590"/>
                  <a:pt x="1834" y="2560"/>
                  <a:pt x="1797" y="2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/>
        </p:txBody>
      </p:sp>
    </p:spTree>
    <p:extLst>
      <p:ext uri="{BB962C8B-B14F-4D97-AF65-F5344CB8AC3E}">
        <p14:creationId xmlns:p14="http://schemas.microsoft.com/office/powerpoint/2010/main" val="384989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65994" y="1551576"/>
            <a:ext cx="259113" cy="4601536"/>
            <a:chOff x="1374772" y="1213680"/>
            <a:chExt cx="274322" cy="5187394"/>
          </a:xfrm>
        </p:grpSpPr>
        <p:sp>
          <p:nvSpPr>
            <p:cNvPr id="22" name="Pentagon 21"/>
            <p:cNvSpPr/>
            <p:nvPr/>
          </p:nvSpPr>
          <p:spPr>
            <a:xfrm rot="5400000">
              <a:off x="1103752" y="5857228"/>
              <a:ext cx="814866" cy="272825"/>
            </a:xfrm>
            <a:prstGeom prst="homePlate">
              <a:avLst>
                <a:gd name="adj" fmla="val 281623"/>
              </a:avLst>
            </a:prstGeom>
            <a:gradFill flip="none" rotWithShape="1">
              <a:gsLst>
                <a:gs pos="100000">
                  <a:srgbClr val="B88954"/>
                </a:gs>
                <a:gs pos="0">
                  <a:srgbClr val="E1C9AF"/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ectangle 5"/>
            <p:cNvSpPr/>
            <p:nvPr/>
          </p:nvSpPr>
          <p:spPr>
            <a:xfrm>
              <a:off x="1374774" y="2007666"/>
              <a:ext cx="273845" cy="3776859"/>
            </a:xfrm>
            <a:custGeom>
              <a:avLst/>
              <a:gdLst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0 w 272825"/>
                <a:gd name="connsiteY3" fmla="*/ 3776662 h 3776662"/>
                <a:gd name="connsiteX4" fmla="*/ 0 w 272825"/>
                <a:gd name="connsiteY4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0 w 272825"/>
                <a:gd name="connsiteY3" fmla="*/ 3776662 h 3776662"/>
                <a:gd name="connsiteX4" fmla="*/ 1 w 272825"/>
                <a:gd name="connsiteY4" fmla="*/ 3609974 h 3776662"/>
                <a:gd name="connsiteX5" fmla="*/ 0 w 272825"/>
                <a:gd name="connsiteY5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57151 w 272825"/>
                <a:gd name="connsiteY3" fmla="*/ 3776661 h 3776662"/>
                <a:gd name="connsiteX4" fmla="*/ 0 w 272825"/>
                <a:gd name="connsiteY4" fmla="*/ 3776662 h 3776662"/>
                <a:gd name="connsiteX5" fmla="*/ 1 w 272825"/>
                <a:gd name="connsiteY5" fmla="*/ 3609974 h 3776662"/>
                <a:gd name="connsiteX6" fmla="*/ 0 w 272825"/>
                <a:gd name="connsiteY6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166689 w 272825"/>
                <a:gd name="connsiteY3" fmla="*/ 3776661 h 3776662"/>
                <a:gd name="connsiteX4" fmla="*/ 57151 w 272825"/>
                <a:gd name="connsiteY4" fmla="*/ 3776661 h 3776662"/>
                <a:gd name="connsiteX5" fmla="*/ 0 w 272825"/>
                <a:gd name="connsiteY5" fmla="*/ 3776662 h 3776662"/>
                <a:gd name="connsiteX6" fmla="*/ 1 w 272825"/>
                <a:gd name="connsiteY6" fmla="*/ 3609974 h 3776662"/>
                <a:gd name="connsiteX7" fmla="*/ 0 w 272825"/>
                <a:gd name="connsiteY7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166689 w 272825"/>
                <a:gd name="connsiteY3" fmla="*/ 3776661 h 3776662"/>
                <a:gd name="connsiteX4" fmla="*/ 107157 w 272825"/>
                <a:gd name="connsiteY4" fmla="*/ 3774280 h 3776662"/>
                <a:gd name="connsiteX5" fmla="*/ 57151 w 272825"/>
                <a:gd name="connsiteY5" fmla="*/ 3776661 h 3776662"/>
                <a:gd name="connsiteX6" fmla="*/ 0 w 272825"/>
                <a:gd name="connsiteY6" fmla="*/ 3776662 h 3776662"/>
                <a:gd name="connsiteX7" fmla="*/ 1 w 272825"/>
                <a:gd name="connsiteY7" fmla="*/ 3609974 h 3776662"/>
                <a:gd name="connsiteX8" fmla="*/ 0 w 272825"/>
                <a:gd name="connsiteY8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221457 w 272825"/>
                <a:gd name="connsiteY3" fmla="*/ 3774280 h 3776662"/>
                <a:gd name="connsiteX4" fmla="*/ 166689 w 272825"/>
                <a:gd name="connsiteY4" fmla="*/ 3776661 h 3776662"/>
                <a:gd name="connsiteX5" fmla="*/ 107157 w 272825"/>
                <a:gd name="connsiteY5" fmla="*/ 3774280 h 3776662"/>
                <a:gd name="connsiteX6" fmla="*/ 57151 w 272825"/>
                <a:gd name="connsiteY6" fmla="*/ 3776661 h 3776662"/>
                <a:gd name="connsiteX7" fmla="*/ 0 w 272825"/>
                <a:gd name="connsiteY7" fmla="*/ 3776662 h 3776662"/>
                <a:gd name="connsiteX8" fmla="*/ 1 w 272825"/>
                <a:gd name="connsiteY8" fmla="*/ 3609974 h 3776662"/>
                <a:gd name="connsiteX9" fmla="*/ 0 w 272825"/>
                <a:gd name="connsiteY9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252414 w 272825"/>
                <a:gd name="connsiteY3" fmla="*/ 3776661 h 3776662"/>
                <a:gd name="connsiteX4" fmla="*/ 221457 w 272825"/>
                <a:gd name="connsiteY4" fmla="*/ 3774280 h 3776662"/>
                <a:gd name="connsiteX5" fmla="*/ 166689 w 272825"/>
                <a:gd name="connsiteY5" fmla="*/ 3776661 h 3776662"/>
                <a:gd name="connsiteX6" fmla="*/ 107157 w 272825"/>
                <a:gd name="connsiteY6" fmla="*/ 3774280 h 3776662"/>
                <a:gd name="connsiteX7" fmla="*/ 57151 w 272825"/>
                <a:gd name="connsiteY7" fmla="*/ 3776661 h 3776662"/>
                <a:gd name="connsiteX8" fmla="*/ 0 w 272825"/>
                <a:gd name="connsiteY8" fmla="*/ 3776662 h 3776662"/>
                <a:gd name="connsiteX9" fmla="*/ 1 w 272825"/>
                <a:gd name="connsiteY9" fmla="*/ 3609974 h 3776662"/>
                <a:gd name="connsiteX10" fmla="*/ 0 w 272825"/>
                <a:gd name="connsiteY10" fmla="*/ 0 h 3776662"/>
                <a:gd name="connsiteX0" fmla="*/ 0 w 273845"/>
                <a:gd name="connsiteY0" fmla="*/ 0 h 3776662"/>
                <a:gd name="connsiteX1" fmla="*/ 272825 w 273845"/>
                <a:gd name="connsiteY1" fmla="*/ 0 h 3776662"/>
                <a:gd name="connsiteX2" fmla="*/ 273845 w 273845"/>
                <a:gd name="connsiteY2" fmla="*/ 3581399 h 3776662"/>
                <a:gd name="connsiteX3" fmla="*/ 272825 w 273845"/>
                <a:gd name="connsiteY3" fmla="*/ 3776662 h 3776662"/>
                <a:gd name="connsiteX4" fmla="*/ 252414 w 273845"/>
                <a:gd name="connsiteY4" fmla="*/ 3776661 h 3776662"/>
                <a:gd name="connsiteX5" fmla="*/ 221457 w 273845"/>
                <a:gd name="connsiteY5" fmla="*/ 3774280 h 3776662"/>
                <a:gd name="connsiteX6" fmla="*/ 166689 w 273845"/>
                <a:gd name="connsiteY6" fmla="*/ 3776661 h 3776662"/>
                <a:gd name="connsiteX7" fmla="*/ 107157 w 273845"/>
                <a:gd name="connsiteY7" fmla="*/ 3774280 h 3776662"/>
                <a:gd name="connsiteX8" fmla="*/ 57151 w 273845"/>
                <a:gd name="connsiteY8" fmla="*/ 3776661 h 3776662"/>
                <a:gd name="connsiteX9" fmla="*/ 0 w 273845"/>
                <a:gd name="connsiteY9" fmla="*/ 3776662 h 3776662"/>
                <a:gd name="connsiteX10" fmla="*/ 1 w 273845"/>
                <a:gd name="connsiteY10" fmla="*/ 3609974 h 3776662"/>
                <a:gd name="connsiteX11" fmla="*/ 0 w 273845"/>
                <a:gd name="connsiteY11" fmla="*/ 0 h 3776662"/>
                <a:gd name="connsiteX0" fmla="*/ 0 w 273845"/>
                <a:gd name="connsiteY0" fmla="*/ 0 h 3776662"/>
                <a:gd name="connsiteX1" fmla="*/ 272825 w 273845"/>
                <a:gd name="connsiteY1" fmla="*/ 0 h 3776662"/>
                <a:gd name="connsiteX2" fmla="*/ 273845 w 273845"/>
                <a:gd name="connsiteY2" fmla="*/ 3581399 h 3776662"/>
                <a:gd name="connsiteX3" fmla="*/ 252414 w 273845"/>
                <a:gd name="connsiteY3" fmla="*/ 3776661 h 3776662"/>
                <a:gd name="connsiteX4" fmla="*/ 221457 w 273845"/>
                <a:gd name="connsiteY4" fmla="*/ 3774280 h 3776662"/>
                <a:gd name="connsiteX5" fmla="*/ 166689 w 273845"/>
                <a:gd name="connsiteY5" fmla="*/ 3776661 h 3776662"/>
                <a:gd name="connsiteX6" fmla="*/ 107157 w 273845"/>
                <a:gd name="connsiteY6" fmla="*/ 3774280 h 3776662"/>
                <a:gd name="connsiteX7" fmla="*/ 57151 w 273845"/>
                <a:gd name="connsiteY7" fmla="*/ 3776661 h 3776662"/>
                <a:gd name="connsiteX8" fmla="*/ 0 w 273845"/>
                <a:gd name="connsiteY8" fmla="*/ 3776662 h 3776662"/>
                <a:gd name="connsiteX9" fmla="*/ 1 w 273845"/>
                <a:gd name="connsiteY9" fmla="*/ 3609974 h 3776662"/>
                <a:gd name="connsiteX10" fmla="*/ 0 w 273845"/>
                <a:gd name="connsiteY10" fmla="*/ 0 h 3776662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1457 w 273845"/>
                <a:gd name="connsiteY4" fmla="*/ 3774280 h 3776661"/>
                <a:gd name="connsiteX5" fmla="*/ 166689 w 273845"/>
                <a:gd name="connsiteY5" fmla="*/ 3776661 h 3776661"/>
                <a:gd name="connsiteX6" fmla="*/ 107157 w 273845"/>
                <a:gd name="connsiteY6" fmla="*/ 3774280 h 3776661"/>
                <a:gd name="connsiteX7" fmla="*/ 57151 w 273845"/>
                <a:gd name="connsiteY7" fmla="*/ 3776661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1457 w 273845"/>
                <a:gd name="connsiteY4" fmla="*/ 3774280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76661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1457 w 273845"/>
                <a:gd name="connsiteY4" fmla="*/ 3774280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0032 w 273845"/>
                <a:gd name="connsiteY3" fmla="*/ 3695699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887"/>
                <a:gd name="connsiteX1" fmla="*/ 272825 w 273845"/>
                <a:gd name="connsiteY1" fmla="*/ 0 h 3776887"/>
                <a:gd name="connsiteX2" fmla="*/ 273845 w 273845"/>
                <a:gd name="connsiteY2" fmla="*/ 3581399 h 3776887"/>
                <a:gd name="connsiteX3" fmla="*/ 247651 w 273845"/>
                <a:gd name="connsiteY3" fmla="*/ 3702843 h 3776887"/>
                <a:gd name="connsiteX4" fmla="*/ 228601 w 273845"/>
                <a:gd name="connsiteY4" fmla="*/ 3629023 h 3776887"/>
                <a:gd name="connsiteX5" fmla="*/ 166689 w 273845"/>
                <a:gd name="connsiteY5" fmla="*/ 3776661 h 3776887"/>
                <a:gd name="connsiteX6" fmla="*/ 104776 w 273845"/>
                <a:gd name="connsiteY6" fmla="*/ 3664743 h 3776887"/>
                <a:gd name="connsiteX7" fmla="*/ 57151 w 273845"/>
                <a:gd name="connsiteY7" fmla="*/ 3750467 h 3776887"/>
                <a:gd name="connsiteX8" fmla="*/ 1 w 273845"/>
                <a:gd name="connsiteY8" fmla="*/ 3609974 h 3776887"/>
                <a:gd name="connsiteX9" fmla="*/ 0 w 273845"/>
                <a:gd name="connsiteY9" fmla="*/ 0 h 3776887"/>
                <a:gd name="connsiteX0" fmla="*/ 0 w 273845"/>
                <a:gd name="connsiteY0" fmla="*/ 0 h 3776887"/>
                <a:gd name="connsiteX1" fmla="*/ 272825 w 273845"/>
                <a:gd name="connsiteY1" fmla="*/ 0 h 3776887"/>
                <a:gd name="connsiteX2" fmla="*/ 273845 w 273845"/>
                <a:gd name="connsiteY2" fmla="*/ 3581399 h 3776887"/>
                <a:gd name="connsiteX3" fmla="*/ 247651 w 273845"/>
                <a:gd name="connsiteY3" fmla="*/ 3702843 h 3776887"/>
                <a:gd name="connsiteX4" fmla="*/ 228601 w 273845"/>
                <a:gd name="connsiteY4" fmla="*/ 3629023 h 3776887"/>
                <a:gd name="connsiteX5" fmla="*/ 166689 w 273845"/>
                <a:gd name="connsiteY5" fmla="*/ 3776661 h 3776887"/>
                <a:gd name="connsiteX6" fmla="*/ 104776 w 273845"/>
                <a:gd name="connsiteY6" fmla="*/ 3664743 h 3776887"/>
                <a:gd name="connsiteX7" fmla="*/ 57151 w 273845"/>
                <a:gd name="connsiteY7" fmla="*/ 3750467 h 3776887"/>
                <a:gd name="connsiteX8" fmla="*/ 1 w 273845"/>
                <a:gd name="connsiteY8" fmla="*/ 3609974 h 3776887"/>
                <a:gd name="connsiteX9" fmla="*/ 0 w 273845"/>
                <a:gd name="connsiteY9" fmla="*/ 0 h 3776887"/>
                <a:gd name="connsiteX0" fmla="*/ 0 w 273845"/>
                <a:gd name="connsiteY0" fmla="*/ 0 h 3776887"/>
                <a:gd name="connsiteX1" fmla="*/ 272825 w 273845"/>
                <a:gd name="connsiteY1" fmla="*/ 0 h 3776887"/>
                <a:gd name="connsiteX2" fmla="*/ 273845 w 273845"/>
                <a:gd name="connsiteY2" fmla="*/ 3581399 h 3776887"/>
                <a:gd name="connsiteX3" fmla="*/ 247651 w 273845"/>
                <a:gd name="connsiteY3" fmla="*/ 3702843 h 3776887"/>
                <a:gd name="connsiteX4" fmla="*/ 228601 w 273845"/>
                <a:gd name="connsiteY4" fmla="*/ 3629023 h 3776887"/>
                <a:gd name="connsiteX5" fmla="*/ 166689 w 273845"/>
                <a:gd name="connsiteY5" fmla="*/ 3776661 h 3776887"/>
                <a:gd name="connsiteX6" fmla="*/ 104776 w 273845"/>
                <a:gd name="connsiteY6" fmla="*/ 3664743 h 3776887"/>
                <a:gd name="connsiteX7" fmla="*/ 57151 w 273845"/>
                <a:gd name="connsiteY7" fmla="*/ 3750467 h 3776887"/>
                <a:gd name="connsiteX8" fmla="*/ 1 w 273845"/>
                <a:gd name="connsiteY8" fmla="*/ 3609974 h 3776887"/>
                <a:gd name="connsiteX9" fmla="*/ 0 w 273845"/>
                <a:gd name="connsiteY9" fmla="*/ 0 h 3776887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7651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7651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94"/>
                <a:gd name="connsiteY0" fmla="*/ 0 h 3776859"/>
                <a:gd name="connsiteX1" fmla="*/ 272825 w 273894"/>
                <a:gd name="connsiteY1" fmla="*/ 0 h 3776859"/>
                <a:gd name="connsiteX2" fmla="*/ 273845 w 273894"/>
                <a:gd name="connsiteY2" fmla="*/ 3581399 h 3776859"/>
                <a:gd name="connsiteX3" fmla="*/ 247651 w 273894"/>
                <a:gd name="connsiteY3" fmla="*/ 3702843 h 3776859"/>
                <a:gd name="connsiteX4" fmla="*/ 223839 w 273894"/>
                <a:gd name="connsiteY4" fmla="*/ 3631404 h 3776859"/>
                <a:gd name="connsiteX5" fmla="*/ 166689 w 273894"/>
                <a:gd name="connsiteY5" fmla="*/ 3776661 h 3776859"/>
                <a:gd name="connsiteX6" fmla="*/ 104776 w 273894"/>
                <a:gd name="connsiteY6" fmla="*/ 3664743 h 3776859"/>
                <a:gd name="connsiteX7" fmla="*/ 57151 w 273894"/>
                <a:gd name="connsiteY7" fmla="*/ 3750467 h 3776859"/>
                <a:gd name="connsiteX8" fmla="*/ 1 w 273894"/>
                <a:gd name="connsiteY8" fmla="*/ 3609974 h 3776859"/>
                <a:gd name="connsiteX9" fmla="*/ 0 w 273894"/>
                <a:gd name="connsiteY9" fmla="*/ 0 h 3776859"/>
                <a:gd name="connsiteX0" fmla="*/ 0 w 273894"/>
                <a:gd name="connsiteY0" fmla="*/ 0 h 3776859"/>
                <a:gd name="connsiteX1" fmla="*/ 272825 w 273894"/>
                <a:gd name="connsiteY1" fmla="*/ 0 h 3776859"/>
                <a:gd name="connsiteX2" fmla="*/ 273845 w 273894"/>
                <a:gd name="connsiteY2" fmla="*/ 3581399 h 3776859"/>
                <a:gd name="connsiteX3" fmla="*/ 247651 w 273894"/>
                <a:gd name="connsiteY3" fmla="*/ 3702843 h 3776859"/>
                <a:gd name="connsiteX4" fmla="*/ 223839 w 273894"/>
                <a:gd name="connsiteY4" fmla="*/ 3631404 h 3776859"/>
                <a:gd name="connsiteX5" fmla="*/ 166689 w 273894"/>
                <a:gd name="connsiteY5" fmla="*/ 3776661 h 3776859"/>
                <a:gd name="connsiteX6" fmla="*/ 104776 w 273894"/>
                <a:gd name="connsiteY6" fmla="*/ 3664743 h 3776859"/>
                <a:gd name="connsiteX7" fmla="*/ 57151 w 273894"/>
                <a:gd name="connsiteY7" fmla="*/ 3750467 h 3776859"/>
                <a:gd name="connsiteX8" fmla="*/ 1 w 273894"/>
                <a:gd name="connsiteY8" fmla="*/ 3609974 h 3776859"/>
                <a:gd name="connsiteX9" fmla="*/ 0 w 273894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7651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52414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52414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845" h="3776859">
                  <a:moveTo>
                    <a:pt x="0" y="0"/>
                  </a:moveTo>
                  <a:lnTo>
                    <a:pt x="272825" y="0"/>
                  </a:lnTo>
                  <a:lnTo>
                    <a:pt x="273845" y="3581399"/>
                  </a:lnTo>
                  <a:cubicBezTo>
                    <a:pt x="269876" y="3659980"/>
                    <a:pt x="258763" y="3688555"/>
                    <a:pt x="245270" y="3702843"/>
                  </a:cubicBezTo>
                  <a:cubicBezTo>
                    <a:pt x="228204" y="3675061"/>
                    <a:pt x="236936" y="3619101"/>
                    <a:pt x="223839" y="3631404"/>
                  </a:cubicBezTo>
                  <a:cubicBezTo>
                    <a:pt x="210742" y="3643707"/>
                    <a:pt x="186533" y="3771105"/>
                    <a:pt x="166689" y="3776661"/>
                  </a:cubicBezTo>
                  <a:cubicBezTo>
                    <a:pt x="146845" y="3782217"/>
                    <a:pt x="123032" y="3669109"/>
                    <a:pt x="104776" y="3664743"/>
                  </a:cubicBezTo>
                  <a:cubicBezTo>
                    <a:pt x="86520" y="3660377"/>
                    <a:pt x="74614" y="3759595"/>
                    <a:pt x="57151" y="3750467"/>
                  </a:cubicBezTo>
                  <a:cubicBezTo>
                    <a:pt x="28576" y="3725068"/>
                    <a:pt x="9527" y="3661568"/>
                    <a:pt x="1" y="3609974"/>
                  </a:cubicBezTo>
                  <a:cubicBezTo>
                    <a:pt x="1" y="2406649"/>
                    <a:pt x="0" y="1203325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74774" y="1417118"/>
              <a:ext cx="272825" cy="59055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7000">
                  <a:srgbClr val="F2F2F2">
                    <a:lumMod val="0"/>
                    <a:lumOff val="100000"/>
                  </a:srgb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04710" y="1213680"/>
              <a:ext cx="212954" cy="2034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5400000">
              <a:off x="1396885" y="6250198"/>
              <a:ext cx="228600" cy="73152"/>
            </a:xfrm>
            <a:custGeom>
              <a:avLst/>
              <a:gdLst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44" h="70612">
                  <a:moveTo>
                    <a:pt x="0" y="35306"/>
                  </a:moveTo>
                  <a:cubicBezTo>
                    <a:pt x="1521" y="15316"/>
                    <a:pt x="12805" y="4576"/>
                    <a:pt x="27685" y="0"/>
                  </a:cubicBezTo>
                  <a:lnTo>
                    <a:pt x="226544" y="35306"/>
                  </a:lnTo>
                  <a:lnTo>
                    <a:pt x="27685" y="70612"/>
                  </a:lnTo>
                  <a:cubicBezTo>
                    <a:pt x="11264" y="65009"/>
                    <a:pt x="1007" y="52726"/>
                    <a:pt x="0" y="35306"/>
                  </a:cubicBezTo>
                  <a:close/>
                </a:path>
              </a:pathLst>
            </a:custGeom>
            <a:solidFill>
              <a:srgbClr val="4D050C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374774" y="1486648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74774" y="1562425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374774" y="1638202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374774" y="1713979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374774" y="1789756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74774" y="1865533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374774" y="1941308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rapezoid 5"/>
          <p:cNvSpPr/>
          <p:nvPr/>
        </p:nvSpPr>
        <p:spPr>
          <a:xfrm rot="16200000">
            <a:off x="1631196" y="4996099"/>
            <a:ext cx="616797" cy="52806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rapezoid 6"/>
          <p:cNvSpPr/>
          <p:nvPr/>
        </p:nvSpPr>
        <p:spPr>
          <a:xfrm rot="16200000">
            <a:off x="1631196" y="4195706"/>
            <a:ext cx="616797" cy="52806"/>
          </a:xfrm>
          <a:prstGeom prst="trapezoid">
            <a:avLst>
              <a:gd name="adj" fmla="val 69837"/>
            </a:avLst>
          </a:prstGeom>
          <a:solidFill>
            <a:schemeClr val="accent5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rapezoid 7"/>
          <p:cNvSpPr/>
          <p:nvPr/>
        </p:nvSpPr>
        <p:spPr>
          <a:xfrm rot="16200000">
            <a:off x="1631196" y="3395311"/>
            <a:ext cx="616797" cy="52806"/>
          </a:xfrm>
          <a:prstGeom prst="trapezoid">
            <a:avLst>
              <a:gd name="adj" fmla="val 69837"/>
            </a:avLst>
          </a:prstGeom>
          <a:solidFill>
            <a:schemeClr val="accent4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rapezoid 8"/>
          <p:cNvSpPr/>
          <p:nvPr/>
        </p:nvSpPr>
        <p:spPr>
          <a:xfrm rot="16200000">
            <a:off x="1631196" y="2594917"/>
            <a:ext cx="616797" cy="52806"/>
          </a:xfrm>
          <a:prstGeom prst="trapezoid">
            <a:avLst>
              <a:gd name="adj" fmla="val 69837"/>
            </a:avLst>
          </a:prstGeom>
          <a:solidFill>
            <a:schemeClr val="accent3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1913190" y="2350943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A70C1B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1913190" y="3151338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A70C1B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1913190" y="3951732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A70C1B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1913190" y="4752126"/>
            <a:ext cx="3114255" cy="538640"/>
          </a:xfrm>
          <a:prstGeom prst="homePlate">
            <a:avLst>
              <a:gd name="adj" fmla="val 36274"/>
            </a:avLst>
          </a:prstGeom>
          <a:solidFill>
            <a:srgbClr val="A70C1B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612016" y="2465389"/>
            <a:ext cx="160900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研究结论</a:t>
            </a:r>
          </a:p>
        </p:txBody>
      </p:sp>
      <p:sp>
        <p:nvSpPr>
          <p:cNvPr id="35" name="TextBox 38"/>
          <p:cNvSpPr txBox="1"/>
          <p:nvPr/>
        </p:nvSpPr>
        <p:spPr>
          <a:xfrm>
            <a:off x="1936718" y="2456561"/>
            <a:ext cx="279244" cy="3374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32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6" name="TextBox 191"/>
          <p:cNvSpPr txBox="1"/>
          <p:nvPr/>
        </p:nvSpPr>
        <p:spPr>
          <a:xfrm>
            <a:off x="1936718" y="3257103"/>
            <a:ext cx="279244" cy="3374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32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7" name="TextBox 192"/>
          <p:cNvSpPr txBox="1"/>
          <p:nvPr/>
        </p:nvSpPr>
        <p:spPr>
          <a:xfrm>
            <a:off x="1936718" y="4057645"/>
            <a:ext cx="279244" cy="3374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32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8" name="TextBox 193"/>
          <p:cNvSpPr txBox="1"/>
          <p:nvPr/>
        </p:nvSpPr>
        <p:spPr>
          <a:xfrm>
            <a:off x="1936718" y="4858189"/>
            <a:ext cx="279244" cy="3374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32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612016" y="3265932"/>
            <a:ext cx="160900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研究结论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12016" y="4066475"/>
            <a:ext cx="160900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研究结论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12016" y="4864901"/>
            <a:ext cx="160900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研究结论</a:t>
            </a:r>
          </a:p>
        </p:txBody>
      </p:sp>
      <p:sp>
        <p:nvSpPr>
          <p:cNvPr id="45" name="Donut 44"/>
          <p:cNvSpPr/>
          <p:nvPr/>
        </p:nvSpPr>
        <p:spPr>
          <a:xfrm>
            <a:off x="5629376" y="3130761"/>
            <a:ext cx="686928" cy="686928"/>
          </a:xfrm>
          <a:prstGeom prst="donut">
            <a:avLst>
              <a:gd name="adj" fmla="val 6804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5836039" y="3306393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5797583" y="4764025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395086" y="476163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385480" y="333015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164158" y="4569138"/>
            <a:ext cx="686928" cy="686928"/>
          </a:xfrm>
          <a:prstGeom prst="donut">
            <a:avLst>
              <a:gd name="adj" fmla="val 6804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624237" y="4569283"/>
            <a:ext cx="686928" cy="686928"/>
          </a:xfrm>
          <a:prstGeom prst="donut">
            <a:avLst>
              <a:gd name="adj" fmla="val 6804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158749" y="3130761"/>
            <a:ext cx="686928" cy="686928"/>
          </a:xfrm>
          <a:prstGeom prst="donut">
            <a:avLst>
              <a:gd name="adj" fmla="val 6804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09437" y="342279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添加关键词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20979" y="3126585"/>
            <a:ext cx="628698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56667" y="342279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添加关键词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67046" y="3126585"/>
            <a:ext cx="628698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6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9437" y="486961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添加关键词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20979" y="4557693"/>
            <a:ext cx="628698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6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92719" y="486961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添加关键词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69240" y="4557693"/>
            <a:ext cx="628698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6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79012" y="3827463"/>
            <a:ext cx="22758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79012" y="5272011"/>
            <a:ext cx="22758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05174" y="3827463"/>
            <a:ext cx="22758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99363" y="5272011"/>
            <a:ext cx="22758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0"/>
          <p:cNvSpPr txBox="1">
            <a:spLocks noChangeArrowheads="1"/>
          </p:cNvSpPr>
          <p:nvPr/>
        </p:nvSpPr>
        <p:spPr bwMode="auto">
          <a:xfrm>
            <a:off x="5678829" y="1895973"/>
            <a:ext cx="15544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研究结论分析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0"/>
          <p:cNvSpPr txBox="1">
            <a:spLocks noChangeArrowheads="1"/>
          </p:cNvSpPr>
          <p:nvPr/>
        </p:nvSpPr>
        <p:spPr bwMode="auto">
          <a:xfrm>
            <a:off x="5667446" y="2263034"/>
            <a:ext cx="4707732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单击此处可编辑内容，根据您的需要自由拉伸文本框大小。单击此处可编辑内容，根据您的需要自由拉伸文本框大小。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调查报告分析</a:t>
            </a:r>
          </a:p>
        </p:txBody>
      </p:sp>
      <p:pic>
        <p:nvPicPr>
          <p:cNvPr id="116" name="Picture 115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4416" y="1895351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0124" y="4921273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4" name="对角圆角矩形 3"/>
          <p:cNvSpPr/>
          <p:nvPr/>
        </p:nvSpPr>
        <p:spPr>
          <a:xfrm flipH="1">
            <a:off x="1199456" y="2017870"/>
            <a:ext cx="2112235" cy="3360373"/>
          </a:xfrm>
          <a:prstGeom prst="round2Diag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rgbClr val="40404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456" y="2958341"/>
            <a:ext cx="2112235" cy="55856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66704" y="1895351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42412" y="4921273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12" name="对角圆角矩形 11"/>
          <p:cNvSpPr/>
          <p:nvPr/>
        </p:nvSpPr>
        <p:spPr>
          <a:xfrm flipH="1">
            <a:off x="3791744" y="2017870"/>
            <a:ext cx="2112235" cy="3360373"/>
          </a:xfrm>
          <a:prstGeom prst="round2Diag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91744" y="2958341"/>
            <a:ext cx="2112235" cy="55856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58992" y="1908051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34700" y="4923441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16" name="对角圆角矩形 15"/>
          <p:cNvSpPr/>
          <p:nvPr/>
        </p:nvSpPr>
        <p:spPr>
          <a:xfrm flipH="1">
            <a:off x="6384032" y="2017870"/>
            <a:ext cx="2112235" cy="3360373"/>
          </a:xfrm>
          <a:prstGeom prst="round2Diag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84032" y="2958341"/>
            <a:ext cx="2112235" cy="55856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93221" y="1908051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568929" y="4923441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20" name="对角圆角矩形 19"/>
          <p:cNvSpPr/>
          <p:nvPr/>
        </p:nvSpPr>
        <p:spPr>
          <a:xfrm flipH="1">
            <a:off x="8918261" y="2017870"/>
            <a:ext cx="2112235" cy="3360373"/>
          </a:xfrm>
          <a:prstGeom prst="round2Diag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40404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18261" y="2958341"/>
            <a:ext cx="2112235" cy="55856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255251" y="2396988"/>
            <a:ext cx="341221" cy="336953"/>
            <a:chOff x="9071432" y="2401956"/>
            <a:chExt cx="1073666" cy="1060237"/>
          </a:xfrm>
        </p:grpSpPr>
        <p:sp>
          <p:nvSpPr>
            <p:cNvPr id="24" name="任意多边形 23"/>
            <p:cNvSpPr/>
            <p:nvPr/>
          </p:nvSpPr>
          <p:spPr>
            <a:xfrm>
              <a:off x="9071432" y="2401956"/>
              <a:ext cx="1073666" cy="955209"/>
            </a:xfrm>
            <a:custGeom>
              <a:avLst/>
              <a:gdLst/>
              <a:ahLst/>
              <a:cxnLst/>
              <a:rect l="l" t="t" r="r" b="b"/>
              <a:pathLst>
                <a:path w="1073666" h="955209">
                  <a:moveTo>
                    <a:pt x="536833" y="0"/>
                  </a:moveTo>
                  <a:cubicBezTo>
                    <a:pt x="833318" y="0"/>
                    <a:pt x="1073666" y="178783"/>
                    <a:pt x="1073666" y="399322"/>
                  </a:cubicBezTo>
                  <a:cubicBezTo>
                    <a:pt x="1073666" y="619861"/>
                    <a:pt x="833318" y="798644"/>
                    <a:pt x="536833" y="798644"/>
                  </a:cubicBezTo>
                  <a:lnTo>
                    <a:pt x="451632" y="792255"/>
                  </a:lnTo>
                  <a:cubicBezTo>
                    <a:pt x="374779" y="857533"/>
                    <a:pt x="285584" y="927104"/>
                    <a:pt x="149741" y="955209"/>
                  </a:cubicBezTo>
                  <a:cubicBezTo>
                    <a:pt x="178308" y="906865"/>
                    <a:pt x="243377" y="835707"/>
                    <a:pt x="248758" y="735321"/>
                  </a:cubicBezTo>
                  <a:cubicBezTo>
                    <a:pt x="99027" y="665239"/>
                    <a:pt x="0" y="540882"/>
                    <a:pt x="0" y="399322"/>
                  </a:cubicBezTo>
                  <a:cubicBezTo>
                    <a:pt x="0" y="178783"/>
                    <a:pt x="240348" y="0"/>
                    <a:pt x="536833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404040"/>
                </a:solidFill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18074005">
              <a:off x="9166664" y="2559941"/>
              <a:ext cx="902252" cy="902252"/>
            </a:xfrm>
            <a:prstGeom prst="arc">
              <a:avLst>
                <a:gd name="adj1" fmla="val 16200000"/>
                <a:gd name="adj2" fmla="val 1935745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40404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56520" y="2434980"/>
            <a:ext cx="369531" cy="260611"/>
            <a:chOff x="1326496" y="4283251"/>
            <a:chExt cx="1129493" cy="79657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537989" y="4295029"/>
              <a:ext cx="69872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236914" y="4298775"/>
              <a:ext cx="219075" cy="21907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99269" y="4524375"/>
              <a:ext cx="555448" cy="55544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328513" y="4514850"/>
              <a:ext cx="545924" cy="54592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326496" y="4308299"/>
              <a:ext cx="206551" cy="206551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356343" y="4527374"/>
              <a:ext cx="1076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 flipV="1">
              <a:off x="1572178" y="4536899"/>
              <a:ext cx="314326" cy="52387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769466" y="4527374"/>
              <a:ext cx="123826" cy="53340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889743" y="4527374"/>
              <a:ext cx="124669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889743" y="4527374"/>
              <a:ext cx="333375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558860" y="4311585"/>
              <a:ext cx="218255" cy="21825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808780" y="4314826"/>
              <a:ext cx="219414" cy="2194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01110" y="4304522"/>
              <a:ext cx="227122" cy="22712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582714" y="4305300"/>
              <a:ext cx="217593" cy="21759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770014" y="4295775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014412" y="4283251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9806825" y="2382881"/>
            <a:ext cx="306531" cy="304292"/>
            <a:chOff x="3914408" y="1848112"/>
            <a:chExt cx="805721" cy="799838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3914409" y="1848112"/>
              <a:ext cx="805720" cy="507614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914408" y="2355726"/>
              <a:ext cx="228967" cy="9219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143375" y="2447925"/>
              <a:ext cx="104775" cy="17145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248150" y="2533650"/>
              <a:ext cx="69118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4317268" y="2533650"/>
              <a:ext cx="254732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4600575" y="1848112"/>
              <a:ext cx="119554" cy="799838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4143377" y="1892551"/>
              <a:ext cx="548820" cy="555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4301145" y="1912866"/>
              <a:ext cx="396133" cy="6246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717025" y="2371382"/>
            <a:ext cx="233097" cy="441292"/>
            <a:chOff x="5130721" y="-266700"/>
            <a:chExt cx="990600" cy="1875362"/>
          </a:xfrm>
        </p:grpSpPr>
        <p:sp>
          <p:nvSpPr>
            <p:cNvPr id="53" name="椭圆 111"/>
            <p:cNvSpPr/>
            <p:nvPr/>
          </p:nvSpPr>
          <p:spPr>
            <a:xfrm>
              <a:off x="5130721" y="-266700"/>
              <a:ext cx="990600" cy="1501925"/>
            </a:xfrm>
            <a:custGeom>
              <a:avLst/>
              <a:gdLst/>
              <a:ahLst/>
              <a:cxnLst/>
              <a:rect l="l" t="t" r="r" b="b"/>
              <a:pathLst>
                <a:path w="990600" h="1501925">
                  <a:moveTo>
                    <a:pt x="495300" y="0"/>
                  </a:move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624140"/>
                    <a:pt x="941407" y="741489"/>
                    <a:pt x="859584" y="828497"/>
                  </a:cubicBezTo>
                  <a:lnTo>
                    <a:pt x="610953" y="1438275"/>
                  </a:lnTo>
                  <a:lnTo>
                    <a:pt x="602238" y="1438275"/>
                  </a:lnTo>
                  <a:cubicBezTo>
                    <a:pt x="581653" y="1476862"/>
                    <a:pt x="540649" y="1501925"/>
                    <a:pt x="493791" y="1501925"/>
                  </a:cubicBezTo>
                  <a:cubicBezTo>
                    <a:pt x="432195" y="1501925"/>
                    <a:pt x="380714" y="1458615"/>
                    <a:pt x="370636" y="1400244"/>
                  </a:cubicBezTo>
                  <a:lnTo>
                    <a:pt x="143857" y="844060"/>
                  </a:lnTo>
                  <a:cubicBezTo>
                    <a:pt x="54886" y="754662"/>
                    <a:pt x="0" y="631391"/>
                    <a:pt x="0" y="495300"/>
                  </a:cubicBezTo>
                  <a:cubicBezTo>
                    <a:pt x="0" y="221753"/>
                    <a:pt x="221753" y="0"/>
                    <a:pt x="495300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404040"/>
                </a:solidFill>
              </a:endParaRPr>
            </a:p>
          </p:txBody>
        </p:sp>
        <p:sp>
          <p:nvSpPr>
            <p:cNvPr id="54" name="弧形 53"/>
            <p:cNvSpPr/>
            <p:nvPr/>
          </p:nvSpPr>
          <p:spPr>
            <a:xfrm rot="16200000">
              <a:off x="5353051" y="-23585"/>
              <a:ext cx="569126" cy="569126"/>
            </a:xfrm>
            <a:prstGeom prst="arc">
              <a:avLst>
                <a:gd name="adj1" fmla="val 16200000"/>
                <a:gd name="adj2" fmla="val 2154987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404040"/>
                </a:solidFill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345033" y="739816"/>
              <a:ext cx="561975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弧形 55"/>
            <p:cNvSpPr/>
            <p:nvPr/>
          </p:nvSpPr>
          <p:spPr>
            <a:xfrm rot="18538541">
              <a:off x="5325301" y="899887"/>
              <a:ext cx="654615" cy="654614"/>
            </a:xfrm>
            <a:prstGeom prst="arc">
              <a:avLst>
                <a:gd name="adj1" fmla="val 16825339"/>
                <a:gd name="adj2" fmla="val 21059724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404040"/>
                </a:solidFill>
              </a:endParaRPr>
            </a:p>
          </p:txBody>
        </p:sp>
        <p:sp>
          <p:nvSpPr>
            <p:cNvPr id="57" name="弧形 56"/>
            <p:cNvSpPr/>
            <p:nvPr/>
          </p:nvSpPr>
          <p:spPr>
            <a:xfrm rot="18000000">
              <a:off x="5378228" y="1039535"/>
              <a:ext cx="569127" cy="569127"/>
            </a:xfrm>
            <a:prstGeom prst="arc">
              <a:avLst>
                <a:gd name="adj1" fmla="val 17524474"/>
                <a:gd name="adj2" fmla="val 21013263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404040"/>
                </a:solidFill>
              </a:endParaRPr>
            </a:p>
          </p:txBody>
        </p:sp>
      </p:grpSp>
      <p:sp>
        <p:nvSpPr>
          <p:cNvPr id="66" name="0"/>
          <p:cNvSpPr txBox="1">
            <a:spLocks noChangeArrowheads="1"/>
          </p:cNvSpPr>
          <p:nvPr/>
        </p:nvSpPr>
        <p:spPr bwMode="auto">
          <a:xfrm>
            <a:off x="1482054" y="3132185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结论分析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0"/>
          <p:cNvSpPr txBox="1">
            <a:spLocks noChangeArrowheads="1"/>
          </p:cNvSpPr>
          <p:nvPr/>
        </p:nvSpPr>
        <p:spPr bwMode="auto">
          <a:xfrm>
            <a:off x="1353733" y="3859440"/>
            <a:ext cx="1792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0"/>
          <p:cNvSpPr txBox="1">
            <a:spLocks noChangeArrowheads="1"/>
          </p:cNvSpPr>
          <p:nvPr/>
        </p:nvSpPr>
        <p:spPr bwMode="auto">
          <a:xfrm>
            <a:off x="4059667" y="3133290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结论分析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0"/>
          <p:cNvSpPr txBox="1">
            <a:spLocks noChangeArrowheads="1"/>
          </p:cNvSpPr>
          <p:nvPr/>
        </p:nvSpPr>
        <p:spPr bwMode="auto">
          <a:xfrm>
            <a:off x="3931346" y="3860545"/>
            <a:ext cx="1792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0"/>
          <p:cNvSpPr txBox="1">
            <a:spLocks noChangeArrowheads="1"/>
          </p:cNvSpPr>
          <p:nvPr/>
        </p:nvSpPr>
        <p:spPr bwMode="auto">
          <a:xfrm>
            <a:off x="6636333" y="3128708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结论分析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0"/>
          <p:cNvSpPr txBox="1">
            <a:spLocks noChangeArrowheads="1"/>
          </p:cNvSpPr>
          <p:nvPr/>
        </p:nvSpPr>
        <p:spPr bwMode="auto">
          <a:xfrm>
            <a:off x="6508012" y="3855963"/>
            <a:ext cx="1792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0"/>
          <p:cNvSpPr txBox="1">
            <a:spLocks noChangeArrowheads="1"/>
          </p:cNvSpPr>
          <p:nvPr/>
        </p:nvSpPr>
        <p:spPr bwMode="auto">
          <a:xfrm>
            <a:off x="9213946" y="3129813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结论分析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0"/>
          <p:cNvSpPr txBox="1">
            <a:spLocks noChangeArrowheads="1"/>
          </p:cNvSpPr>
          <p:nvPr/>
        </p:nvSpPr>
        <p:spPr bwMode="auto">
          <a:xfrm>
            <a:off x="9085625" y="3857068"/>
            <a:ext cx="17926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结论总结</a:t>
            </a:r>
          </a:p>
        </p:txBody>
      </p:sp>
      <p:pic>
        <p:nvPicPr>
          <p:cNvPr id="77" name="Picture 76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118-苏州大学-im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57" y="5268"/>
            <a:ext cx="12191999" cy="76199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367607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3E8F509-018E-C16C-1CF3-B1C617828744}"/>
              </a:ext>
            </a:extLst>
          </p:cNvPr>
          <p:cNvSpPr/>
          <p:nvPr/>
        </p:nvSpPr>
        <p:spPr>
          <a:xfrm>
            <a:off x="3632200" y="1843548"/>
            <a:ext cx="8559800" cy="3155808"/>
          </a:xfrm>
          <a:prstGeom prst="rect">
            <a:avLst/>
          </a:prstGeom>
          <a:solidFill>
            <a:srgbClr val="F9F9F9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843548"/>
            <a:ext cx="4082473" cy="3155808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3676073" y="1315437"/>
            <a:ext cx="406400" cy="542405"/>
          </a:xfrm>
          <a:prstGeom prst="rtTriangl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V="1">
            <a:off x="3676073" y="4999356"/>
            <a:ext cx="406400" cy="542405"/>
          </a:xfrm>
          <a:prstGeom prst="rtTriangl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70496" y="2126857"/>
            <a:ext cx="360000" cy="373600"/>
          </a:xfrm>
          <a:prstGeom prst="ellipse">
            <a:avLst/>
          </a:prstGeom>
          <a:solidFill>
            <a:srgbClr val="A70C1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916121" y="2181737"/>
            <a:ext cx="252000" cy="261520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872402" y="2915630"/>
            <a:ext cx="360000" cy="373600"/>
          </a:xfrm>
          <a:prstGeom prst="ellipse">
            <a:avLst/>
          </a:prstGeom>
          <a:solidFill>
            <a:srgbClr val="A70C1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918027" y="2970510"/>
            <a:ext cx="252000" cy="261520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70496" y="3656885"/>
            <a:ext cx="360000" cy="373600"/>
          </a:xfrm>
          <a:prstGeom prst="ellipse">
            <a:avLst/>
          </a:prstGeom>
          <a:solidFill>
            <a:srgbClr val="A70C1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16121" y="3711765"/>
            <a:ext cx="252000" cy="261520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66574" y="4382608"/>
            <a:ext cx="360000" cy="373600"/>
          </a:xfrm>
          <a:prstGeom prst="ellipse">
            <a:avLst/>
          </a:prstGeom>
          <a:solidFill>
            <a:srgbClr val="A70C1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912199" y="4437488"/>
            <a:ext cx="252000" cy="261520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50913" y="2092629"/>
            <a:ext cx="277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选题的背景与意义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50913" y="2806344"/>
            <a:ext cx="277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研究的方法及过程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350913" y="3591179"/>
            <a:ext cx="277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研究的成果与运用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350913" y="4304894"/>
            <a:ext cx="277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论文的归纳与总结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345662-A150-41C9-9927-A403D1210419}"/>
              </a:ext>
            </a:extLst>
          </p:cNvPr>
          <p:cNvSpPr txBox="1"/>
          <p:nvPr/>
        </p:nvSpPr>
        <p:spPr>
          <a:xfrm>
            <a:off x="8939721" y="2244435"/>
            <a:ext cx="2288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TITLE HERE</a:t>
            </a:r>
            <a:endParaRPr lang="zh-CN" altLang="en-US" sz="1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345662-A150-41C9-9927-A403D1210419}"/>
              </a:ext>
            </a:extLst>
          </p:cNvPr>
          <p:cNvSpPr txBox="1"/>
          <p:nvPr/>
        </p:nvSpPr>
        <p:spPr>
          <a:xfrm>
            <a:off x="8951217" y="2947210"/>
            <a:ext cx="2288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TITLE HERE</a:t>
            </a:r>
            <a:endParaRPr lang="zh-CN" altLang="en-US" sz="1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345662-A150-41C9-9927-A403D1210419}"/>
              </a:ext>
            </a:extLst>
          </p:cNvPr>
          <p:cNvSpPr txBox="1"/>
          <p:nvPr/>
        </p:nvSpPr>
        <p:spPr>
          <a:xfrm>
            <a:off x="8962713" y="4456712"/>
            <a:ext cx="2288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TITLE HERE</a:t>
            </a:r>
            <a:endParaRPr lang="zh-CN" altLang="en-US" sz="1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141788" y="5381640"/>
            <a:ext cx="832049" cy="72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345662-A150-41C9-9927-A403D1210419}"/>
              </a:ext>
            </a:extLst>
          </p:cNvPr>
          <p:cNvSpPr txBox="1"/>
          <p:nvPr/>
        </p:nvSpPr>
        <p:spPr>
          <a:xfrm>
            <a:off x="8961377" y="3727361"/>
            <a:ext cx="2288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TITLE HERE</a:t>
            </a:r>
            <a:endParaRPr lang="zh-CN" altLang="en-US" sz="1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_1"/>
          <p:cNvSpPr txBox="1"/>
          <p:nvPr/>
        </p:nvSpPr>
        <p:spPr>
          <a:xfrm>
            <a:off x="1132502" y="2824942"/>
            <a:ext cx="1433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64491" y="3667239"/>
            <a:ext cx="1392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22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 Same Side Corner Rectangle 64"/>
          <p:cNvSpPr/>
          <p:nvPr/>
        </p:nvSpPr>
        <p:spPr bwMode="auto">
          <a:xfrm rot="5400000">
            <a:off x="6356079" y="-1695031"/>
            <a:ext cx="1657212" cy="8389028"/>
          </a:xfrm>
          <a:prstGeom prst="round2SameRect">
            <a:avLst>
              <a:gd name="adj1" fmla="val 9180"/>
              <a:gd name="adj2" fmla="val 0"/>
            </a:avLst>
          </a:pr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3" name="任意多边形 32"/>
          <p:cNvSpPr/>
          <p:nvPr/>
        </p:nvSpPr>
        <p:spPr>
          <a:xfrm flipV="1">
            <a:off x="936558" y="1670876"/>
            <a:ext cx="2053617" cy="2032000"/>
          </a:xfrm>
          <a:custGeom>
            <a:avLst/>
            <a:gdLst>
              <a:gd name="connsiteX0" fmla="*/ 0 w 2053617"/>
              <a:gd name="connsiteY0" fmla="*/ 2032000 h 2032000"/>
              <a:gd name="connsiteX1" fmla="*/ 2053617 w 2053617"/>
              <a:gd name="connsiteY1" fmla="*/ 2032000 h 2032000"/>
              <a:gd name="connsiteX2" fmla="*/ 2053617 w 2053617"/>
              <a:gd name="connsiteY2" fmla="*/ 374787 h 2032000"/>
              <a:gd name="connsiteX3" fmla="*/ 1261050 w 2053617"/>
              <a:gd name="connsiteY3" fmla="*/ 374787 h 2032000"/>
              <a:gd name="connsiteX4" fmla="*/ 1026808 w 2053617"/>
              <a:gd name="connsiteY4" fmla="*/ 0 h 2032000"/>
              <a:gd name="connsiteX5" fmla="*/ 792566 w 2053617"/>
              <a:gd name="connsiteY5" fmla="*/ 374787 h 2032000"/>
              <a:gd name="connsiteX6" fmla="*/ 0 w 2053617"/>
              <a:gd name="connsiteY6" fmla="*/ 374787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3617" h="2032000">
                <a:moveTo>
                  <a:pt x="0" y="2032000"/>
                </a:moveTo>
                <a:lnTo>
                  <a:pt x="2053617" y="2032000"/>
                </a:lnTo>
                <a:lnTo>
                  <a:pt x="2053617" y="374787"/>
                </a:lnTo>
                <a:lnTo>
                  <a:pt x="1261050" y="374787"/>
                </a:lnTo>
                <a:lnTo>
                  <a:pt x="1026808" y="0"/>
                </a:lnTo>
                <a:lnTo>
                  <a:pt x="792566" y="374787"/>
                </a:lnTo>
                <a:lnTo>
                  <a:pt x="0" y="37478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6" name="Rectangular Callout 55"/>
          <p:cNvSpPr/>
          <p:nvPr/>
        </p:nvSpPr>
        <p:spPr>
          <a:xfrm flipV="1">
            <a:off x="949809" y="4330147"/>
            <a:ext cx="2416243" cy="1727200"/>
          </a:xfrm>
          <a:prstGeom prst="wedgeRectCallout">
            <a:avLst>
              <a:gd name="adj1" fmla="val 21398"/>
              <a:gd name="adj2" fmla="val 67871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7" name="Rectangular Callout 56"/>
          <p:cNvSpPr/>
          <p:nvPr/>
        </p:nvSpPr>
        <p:spPr>
          <a:xfrm flipV="1">
            <a:off x="3584024" y="4330147"/>
            <a:ext cx="2416243" cy="1727200"/>
          </a:xfrm>
          <a:prstGeom prst="wedgeRectCallout">
            <a:avLst>
              <a:gd name="adj1" fmla="val 21398"/>
              <a:gd name="adj2" fmla="val 67871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8" name="Rectangular Callout 57"/>
          <p:cNvSpPr/>
          <p:nvPr/>
        </p:nvSpPr>
        <p:spPr>
          <a:xfrm flipV="1">
            <a:off x="6218239" y="4330147"/>
            <a:ext cx="2416243" cy="1727200"/>
          </a:xfrm>
          <a:prstGeom prst="wedgeRectCallout">
            <a:avLst>
              <a:gd name="adj1" fmla="val 21398"/>
              <a:gd name="adj2" fmla="val 67871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9" name="Rectangular Callout 58"/>
          <p:cNvSpPr/>
          <p:nvPr/>
        </p:nvSpPr>
        <p:spPr>
          <a:xfrm flipV="1">
            <a:off x="8852452" y="4330147"/>
            <a:ext cx="2416243" cy="1727200"/>
          </a:xfrm>
          <a:prstGeom prst="wedgeRectCallout">
            <a:avLst>
              <a:gd name="adj1" fmla="val 21398"/>
              <a:gd name="adj2" fmla="val 67871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4" name="0"/>
          <p:cNvSpPr txBox="1">
            <a:spLocks noChangeArrowheads="1"/>
          </p:cNvSpPr>
          <p:nvPr/>
        </p:nvSpPr>
        <p:spPr bwMode="auto">
          <a:xfrm>
            <a:off x="3535891" y="1989719"/>
            <a:ext cx="15078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研究结论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0"/>
          <p:cNvSpPr txBox="1">
            <a:spLocks noChangeArrowheads="1"/>
          </p:cNvSpPr>
          <p:nvPr/>
        </p:nvSpPr>
        <p:spPr bwMode="auto">
          <a:xfrm>
            <a:off x="3535891" y="2409877"/>
            <a:ext cx="7165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单击此处可编辑内容，单击此处可编辑内容。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单击此处可编辑内容，单击此处可编辑内容。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单击此处可编辑内容，单击此处可编辑内容。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îṡľîḍe"/>
          <p:cNvSpPr/>
          <p:nvPr/>
        </p:nvSpPr>
        <p:spPr>
          <a:xfrm>
            <a:off x="1657858" y="2215776"/>
            <a:ext cx="674965" cy="669121"/>
          </a:xfrm>
          <a:custGeom>
            <a:avLst/>
            <a:gdLst/>
            <a:ahLst/>
            <a:cxnLst/>
            <a:rect l="l" t="t" r="r" b="b"/>
            <a:pathLst>
              <a:path w="206276" h="204490">
                <a:moveTo>
                  <a:pt x="97334" y="133052"/>
                </a:moveTo>
                <a:lnTo>
                  <a:pt x="119212" y="133052"/>
                </a:lnTo>
                <a:cubicBezTo>
                  <a:pt x="121593" y="133052"/>
                  <a:pt x="122783" y="134094"/>
                  <a:pt x="122783" y="136178"/>
                </a:cubicBezTo>
                <a:cubicBezTo>
                  <a:pt x="122783" y="138559"/>
                  <a:pt x="121593" y="139750"/>
                  <a:pt x="119212" y="139750"/>
                </a:cubicBezTo>
                <a:lnTo>
                  <a:pt x="97334" y="139750"/>
                </a:lnTo>
                <a:cubicBezTo>
                  <a:pt x="95250" y="139750"/>
                  <a:pt x="94208" y="138559"/>
                  <a:pt x="94208" y="136178"/>
                </a:cubicBezTo>
                <a:cubicBezTo>
                  <a:pt x="94208" y="134094"/>
                  <a:pt x="95250" y="133052"/>
                  <a:pt x="97334" y="133052"/>
                </a:cubicBezTo>
                <a:close/>
                <a:moveTo>
                  <a:pt x="71884" y="133052"/>
                </a:moveTo>
                <a:lnTo>
                  <a:pt x="84386" y="133052"/>
                </a:lnTo>
                <a:cubicBezTo>
                  <a:pt x="86469" y="133052"/>
                  <a:pt x="87511" y="134094"/>
                  <a:pt x="87511" y="136178"/>
                </a:cubicBezTo>
                <a:cubicBezTo>
                  <a:pt x="87511" y="138559"/>
                  <a:pt x="86469" y="139750"/>
                  <a:pt x="84386" y="139750"/>
                </a:cubicBezTo>
                <a:lnTo>
                  <a:pt x="71884" y="139750"/>
                </a:lnTo>
                <a:cubicBezTo>
                  <a:pt x="69801" y="139750"/>
                  <a:pt x="68759" y="138559"/>
                  <a:pt x="68759" y="136178"/>
                </a:cubicBezTo>
                <a:cubicBezTo>
                  <a:pt x="68759" y="134094"/>
                  <a:pt x="69801" y="133052"/>
                  <a:pt x="71884" y="133052"/>
                </a:cubicBezTo>
                <a:close/>
                <a:moveTo>
                  <a:pt x="160735" y="117426"/>
                </a:moveTo>
                <a:lnTo>
                  <a:pt x="166985" y="117426"/>
                </a:lnTo>
                <a:cubicBezTo>
                  <a:pt x="169069" y="117426"/>
                  <a:pt x="170111" y="118467"/>
                  <a:pt x="170111" y="120551"/>
                </a:cubicBezTo>
                <a:cubicBezTo>
                  <a:pt x="170111" y="122634"/>
                  <a:pt x="169069" y="123676"/>
                  <a:pt x="166985" y="123676"/>
                </a:cubicBezTo>
                <a:lnTo>
                  <a:pt x="160735" y="123676"/>
                </a:lnTo>
                <a:cubicBezTo>
                  <a:pt x="158651" y="123676"/>
                  <a:pt x="157609" y="122634"/>
                  <a:pt x="157609" y="120551"/>
                </a:cubicBezTo>
                <a:cubicBezTo>
                  <a:pt x="157609" y="118467"/>
                  <a:pt x="158651" y="117426"/>
                  <a:pt x="160735" y="117426"/>
                </a:cubicBezTo>
                <a:close/>
                <a:moveTo>
                  <a:pt x="116086" y="117426"/>
                </a:moveTo>
                <a:lnTo>
                  <a:pt x="147787" y="117426"/>
                </a:lnTo>
                <a:cubicBezTo>
                  <a:pt x="150168" y="117426"/>
                  <a:pt x="151358" y="118467"/>
                  <a:pt x="151358" y="120551"/>
                </a:cubicBezTo>
                <a:cubicBezTo>
                  <a:pt x="151358" y="122634"/>
                  <a:pt x="150168" y="123676"/>
                  <a:pt x="147787" y="123676"/>
                </a:cubicBezTo>
                <a:lnTo>
                  <a:pt x="116086" y="123676"/>
                </a:lnTo>
                <a:cubicBezTo>
                  <a:pt x="114003" y="123676"/>
                  <a:pt x="112961" y="122634"/>
                  <a:pt x="112961" y="120551"/>
                </a:cubicBezTo>
                <a:cubicBezTo>
                  <a:pt x="112961" y="118467"/>
                  <a:pt x="114003" y="117426"/>
                  <a:pt x="116086" y="117426"/>
                </a:cubicBezTo>
                <a:close/>
                <a:moveTo>
                  <a:pt x="71884" y="117426"/>
                </a:moveTo>
                <a:lnTo>
                  <a:pt x="103585" y="117426"/>
                </a:lnTo>
                <a:cubicBezTo>
                  <a:pt x="105668" y="117426"/>
                  <a:pt x="106710" y="118467"/>
                  <a:pt x="106710" y="120551"/>
                </a:cubicBezTo>
                <a:cubicBezTo>
                  <a:pt x="106710" y="122634"/>
                  <a:pt x="105668" y="123676"/>
                  <a:pt x="103585" y="123676"/>
                </a:cubicBezTo>
                <a:lnTo>
                  <a:pt x="71884" y="123676"/>
                </a:lnTo>
                <a:cubicBezTo>
                  <a:pt x="69801" y="123676"/>
                  <a:pt x="68759" y="122634"/>
                  <a:pt x="68759" y="120551"/>
                </a:cubicBezTo>
                <a:cubicBezTo>
                  <a:pt x="68759" y="118467"/>
                  <a:pt x="69801" y="117426"/>
                  <a:pt x="71884" y="117426"/>
                </a:cubicBezTo>
                <a:close/>
                <a:moveTo>
                  <a:pt x="135285" y="98227"/>
                </a:moveTo>
                <a:lnTo>
                  <a:pt x="166985" y="98227"/>
                </a:lnTo>
                <a:cubicBezTo>
                  <a:pt x="169069" y="98227"/>
                  <a:pt x="170111" y="99268"/>
                  <a:pt x="170111" y="101352"/>
                </a:cubicBezTo>
                <a:cubicBezTo>
                  <a:pt x="170111" y="103436"/>
                  <a:pt x="169069" y="104477"/>
                  <a:pt x="166985" y="104477"/>
                </a:cubicBezTo>
                <a:lnTo>
                  <a:pt x="135285" y="104477"/>
                </a:lnTo>
                <a:cubicBezTo>
                  <a:pt x="133201" y="104477"/>
                  <a:pt x="132160" y="103436"/>
                  <a:pt x="132160" y="101352"/>
                </a:cubicBezTo>
                <a:cubicBezTo>
                  <a:pt x="132160" y="99268"/>
                  <a:pt x="133201" y="98227"/>
                  <a:pt x="135285" y="98227"/>
                </a:cubicBezTo>
                <a:close/>
                <a:moveTo>
                  <a:pt x="97334" y="98227"/>
                </a:moveTo>
                <a:lnTo>
                  <a:pt x="122783" y="98227"/>
                </a:lnTo>
                <a:cubicBezTo>
                  <a:pt x="124867" y="98227"/>
                  <a:pt x="125909" y="99268"/>
                  <a:pt x="125909" y="101352"/>
                </a:cubicBezTo>
                <a:cubicBezTo>
                  <a:pt x="125909" y="103436"/>
                  <a:pt x="124867" y="104477"/>
                  <a:pt x="122783" y="104477"/>
                </a:cubicBezTo>
                <a:lnTo>
                  <a:pt x="97334" y="104477"/>
                </a:lnTo>
                <a:cubicBezTo>
                  <a:pt x="95250" y="104477"/>
                  <a:pt x="94208" y="103436"/>
                  <a:pt x="94208" y="101352"/>
                </a:cubicBezTo>
                <a:cubicBezTo>
                  <a:pt x="94208" y="99268"/>
                  <a:pt x="95250" y="98227"/>
                  <a:pt x="97334" y="98227"/>
                </a:cubicBezTo>
                <a:close/>
                <a:moveTo>
                  <a:pt x="71884" y="98227"/>
                </a:moveTo>
                <a:lnTo>
                  <a:pt x="84386" y="98227"/>
                </a:lnTo>
                <a:cubicBezTo>
                  <a:pt x="86469" y="98227"/>
                  <a:pt x="87511" y="99268"/>
                  <a:pt x="87511" y="101352"/>
                </a:cubicBezTo>
                <a:cubicBezTo>
                  <a:pt x="87511" y="103436"/>
                  <a:pt x="86469" y="104477"/>
                  <a:pt x="84386" y="104477"/>
                </a:cubicBezTo>
                <a:lnTo>
                  <a:pt x="71884" y="104477"/>
                </a:lnTo>
                <a:cubicBezTo>
                  <a:pt x="69801" y="104477"/>
                  <a:pt x="68759" y="103436"/>
                  <a:pt x="68759" y="101352"/>
                </a:cubicBezTo>
                <a:cubicBezTo>
                  <a:pt x="68759" y="99268"/>
                  <a:pt x="69801" y="98227"/>
                  <a:pt x="71884" y="98227"/>
                </a:cubicBezTo>
                <a:close/>
                <a:moveTo>
                  <a:pt x="154484" y="82600"/>
                </a:moveTo>
                <a:lnTo>
                  <a:pt x="166985" y="82600"/>
                </a:lnTo>
                <a:cubicBezTo>
                  <a:pt x="169069" y="82600"/>
                  <a:pt x="170111" y="83642"/>
                  <a:pt x="170111" y="85725"/>
                </a:cubicBezTo>
                <a:cubicBezTo>
                  <a:pt x="170111" y="87809"/>
                  <a:pt x="169069" y="88851"/>
                  <a:pt x="166985" y="88851"/>
                </a:cubicBezTo>
                <a:lnTo>
                  <a:pt x="154484" y="88851"/>
                </a:lnTo>
                <a:cubicBezTo>
                  <a:pt x="152400" y="88851"/>
                  <a:pt x="151358" y="87809"/>
                  <a:pt x="151358" y="85725"/>
                </a:cubicBezTo>
                <a:cubicBezTo>
                  <a:pt x="151358" y="83642"/>
                  <a:pt x="152400" y="82600"/>
                  <a:pt x="154484" y="82600"/>
                </a:cubicBezTo>
                <a:close/>
                <a:moveTo>
                  <a:pt x="109835" y="82600"/>
                </a:moveTo>
                <a:lnTo>
                  <a:pt x="141536" y="82600"/>
                </a:lnTo>
                <a:cubicBezTo>
                  <a:pt x="143619" y="82600"/>
                  <a:pt x="144661" y="83642"/>
                  <a:pt x="144661" y="85725"/>
                </a:cubicBezTo>
                <a:cubicBezTo>
                  <a:pt x="144661" y="87809"/>
                  <a:pt x="143619" y="88851"/>
                  <a:pt x="141536" y="88851"/>
                </a:cubicBezTo>
                <a:lnTo>
                  <a:pt x="109835" y="88851"/>
                </a:lnTo>
                <a:cubicBezTo>
                  <a:pt x="107752" y="88851"/>
                  <a:pt x="106710" y="87809"/>
                  <a:pt x="106710" y="85725"/>
                </a:cubicBezTo>
                <a:cubicBezTo>
                  <a:pt x="106710" y="83642"/>
                  <a:pt x="107752" y="82600"/>
                  <a:pt x="109835" y="82600"/>
                </a:cubicBezTo>
                <a:close/>
                <a:moveTo>
                  <a:pt x="71884" y="82600"/>
                </a:moveTo>
                <a:lnTo>
                  <a:pt x="97334" y="82600"/>
                </a:lnTo>
                <a:cubicBezTo>
                  <a:pt x="99417" y="82600"/>
                  <a:pt x="100459" y="83642"/>
                  <a:pt x="100459" y="85725"/>
                </a:cubicBezTo>
                <a:cubicBezTo>
                  <a:pt x="100459" y="87809"/>
                  <a:pt x="99417" y="88851"/>
                  <a:pt x="97334" y="88851"/>
                </a:cubicBezTo>
                <a:lnTo>
                  <a:pt x="71884" y="88851"/>
                </a:lnTo>
                <a:cubicBezTo>
                  <a:pt x="69801" y="88851"/>
                  <a:pt x="68759" y="87809"/>
                  <a:pt x="68759" y="85725"/>
                </a:cubicBezTo>
                <a:cubicBezTo>
                  <a:pt x="68759" y="83642"/>
                  <a:pt x="69801" y="82600"/>
                  <a:pt x="71884" y="82600"/>
                </a:cubicBezTo>
                <a:close/>
                <a:moveTo>
                  <a:pt x="55811" y="60276"/>
                </a:moveTo>
                <a:cubicBezTo>
                  <a:pt x="50453" y="60276"/>
                  <a:pt x="47774" y="63252"/>
                  <a:pt x="47774" y="69205"/>
                </a:cubicBezTo>
                <a:lnTo>
                  <a:pt x="47774" y="152251"/>
                </a:lnTo>
                <a:cubicBezTo>
                  <a:pt x="47774" y="158502"/>
                  <a:pt x="50453" y="161627"/>
                  <a:pt x="55811" y="161627"/>
                </a:cubicBezTo>
                <a:lnTo>
                  <a:pt x="78135" y="161627"/>
                </a:lnTo>
                <a:cubicBezTo>
                  <a:pt x="79623" y="161627"/>
                  <a:pt x="81112" y="162372"/>
                  <a:pt x="82600" y="163860"/>
                </a:cubicBezTo>
                <a:cubicBezTo>
                  <a:pt x="83790" y="164753"/>
                  <a:pt x="84386" y="166241"/>
                  <a:pt x="84386" y="168325"/>
                </a:cubicBezTo>
                <a:lnTo>
                  <a:pt x="83939" y="185738"/>
                </a:lnTo>
                <a:lnTo>
                  <a:pt x="115640" y="162967"/>
                </a:lnTo>
                <a:cubicBezTo>
                  <a:pt x="116830" y="162074"/>
                  <a:pt x="118021" y="161627"/>
                  <a:pt x="119212" y="161627"/>
                </a:cubicBezTo>
                <a:lnTo>
                  <a:pt x="183059" y="161627"/>
                </a:lnTo>
                <a:cubicBezTo>
                  <a:pt x="185738" y="161627"/>
                  <a:pt x="188193" y="160734"/>
                  <a:pt x="190426" y="158949"/>
                </a:cubicBezTo>
                <a:cubicBezTo>
                  <a:pt x="192658" y="157163"/>
                  <a:pt x="193774" y="154930"/>
                  <a:pt x="193774" y="152251"/>
                </a:cubicBezTo>
                <a:lnTo>
                  <a:pt x="193774" y="69205"/>
                </a:lnTo>
                <a:cubicBezTo>
                  <a:pt x="193774" y="66824"/>
                  <a:pt x="192658" y="64740"/>
                  <a:pt x="190426" y="62954"/>
                </a:cubicBezTo>
                <a:cubicBezTo>
                  <a:pt x="188193" y="61168"/>
                  <a:pt x="185738" y="60276"/>
                  <a:pt x="183059" y="60276"/>
                </a:cubicBezTo>
                <a:close/>
                <a:moveTo>
                  <a:pt x="55811" y="47327"/>
                </a:moveTo>
                <a:lnTo>
                  <a:pt x="183059" y="47327"/>
                </a:lnTo>
                <a:cubicBezTo>
                  <a:pt x="189310" y="47327"/>
                  <a:pt x="194742" y="49485"/>
                  <a:pt x="199355" y="53801"/>
                </a:cubicBezTo>
                <a:cubicBezTo>
                  <a:pt x="203969" y="58117"/>
                  <a:pt x="206276" y="63252"/>
                  <a:pt x="206276" y="69205"/>
                </a:cubicBezTo>
                <a:lnTo>
                  <a:pt x="206276" y="152251"/>
                </a:lnTo>
                <a:cubicBezTo>
                  <a:pt x="206276" y="158204"/>
                  <a:pt x="203895" y="163413"/>
                  <a:pt x="199132" y="167878"/>
                </a:cubicBezTo>
                <a:cubicBezTo>
                  <a:pt x="194370" y="172343"/>
                  <a:pt x="189012" y="174576"/>
                  <a:pt x="183059" y="174576"/>
                </a:cubicBezTo>
                <a:lnTo>
                  <a:pt x="121444" y="174576"/>
                </a:lnTo>
                <a:lnTo>
                  <a:pt x="80814" y="203597"/>
                </a:lnTo>
                <a:cubicBezTo>
                  <a:pt x="79623" y="204192"/>
                  <a:pt x="78433" y="204490"/>
                  <a:pt x="77242" y="204490"/>
                </a:cubicBezTo>
                <a:cubicBezTo>
                  <a:pt x="76051" y="204490"/>
                  <a:pt x="75158" y="204341"/>
                  <a:pt x="74563" y="204044"/>
                </a:cubicBezTo>
                <a:cubicBezTo>
                  <a:pt x="72182" y="202555"/>
                  <a:pt x="70991" y="200620"/>
                  <a:pt x="70991" y="198239"/>
                </a:cubicBezTo>
                <a:lnTo>
                  <a:pt x="71438" y="174576"/>
                </a:lnTo>
                <a:lnTo>
                  <a:pt x="55811" y="174576"/>
                </a:lnTo>
                <a:cubicBezTo>
                  <a:pt x="49858" y="174576"/>
                  <a:pt x="44872" y="172418"/>
                  <a:pt x="40854" y="168102"/>
                </a:cubicBezTo>
                <a:cubicBezTo>
                  <a:pt x="36835" y="163785"/>
                  <a:pt x="34826" y="158502"/>
                  <a:pt x="34826" y="152251"/>
                </a:cubicBezTo>
                <a:lnTo>
                  <a:pt x="34826" y="69205"/>
                </a:lnTo>
                <a:cubicBezTo>
                  <a:pt x="34826" y="63252"/>
                  <a:pt x="36835" y="58117"/>
                  <a:pt x="40854" y="53801"/>
                </a:cubicBezTo>
                <a:cubicBezTo>
                  <a:pt x="44872" y="49485"/>
                  <a:pt x="49858" y="47327"/>
                  <a:pt x="55811" y="47327"/>
                </a:cubicBezTo>
                <a:close/>
                <a:moveTo>
                  <a:pt x="20538" y="0"/>
                </a:moveTo>
                <a:lnTo>
                  <a:pt x="148233" y="0"/>
                </a:lnTo>
                <a:cubicBezTo>
                  <a:pt x="154484" y="0"/>
                  <a:pt x="159916" y="2084"/>
                  <a:pt x="164530" y="6251"/>
                </a:cubicBezTo>
                <a:cubicBezTo>
                  <a:pt x="169143" y="10418"/>
                  <a:pt x="171450" y="15478"/>
                  <a:pt x="171450" y="21431"/>
                </a:cubicBezTo>
                <a:lnTo>
                  <a:pt x="171450" y="25450"/>
                </a:lnTo>
                <a:cubicBezTo>
                  <a:pt x="171450" y="26938"/>
                  <a:pt x="170855" y="28352"/>
                  <a:pt x="169664" y="29691"/>
                </a:cubicBezTo>
                <a:cubicBezTo>
                  <a:pt x="168474" y="31031"/>
                  <a:pt x="166985" y="31701"/>
                  <a:pt x="165199" y="31701"/>
                </a:cubicBezTo>
                <a:cubicBezTo>
                  <a:pt x="163413" y="31701"/>
                  <a:pt x="161851" y="31031"/>
                  <a:pt x="160511" y="29691"/>
                </a:cubicBezTo>
                <a:cubicBezTo>
                  <a:pt x="159172" y="28352"/>
                  <a:pt x="158502" y="26938"/>
                  <a:pt x="158502" y="25450"/>
                </a:cubicBezTo>
                <a:lnTo>
                  <a:pt x="158502" y="21431"/>
                </a:lnTo>
                <a:cubicBezTo>
                  <a:pt x="158502" y="19050"/>
                  <a:pt x="157460" y="16967"/>
                  <a:pt x="155377" y="15181"/>
                </a:cubicBezTo>
                <a:cubicBezTo>
                  <a:pt x="153293" y="13395"/>
                  <a:pt x="150912" y="12502"/>
                  <a:pt x="148233" y="12502"/>
                </a:cubicBezTo>
                <a:lnTo>
                  <a:pt x="20538" y="12502"/>
                </a:lnTo>
                <a:cubicBezTo>
                  <a:pt x="15181" y="12502"/>
                  <a:pt x="12502" y="15478"/>
                  <a:pt x="12502" y="21431"/>
                </a:cubicBezTo>
                <a:lnTo>
                  <a:pt x="12502" y="104477"/>
                </a:lnTo>
                <a:cubicBezTo>
                  <a:pt x="12502" y="107156"/>
                  <a:pt x="13246" y="109240"/>
                  <a:pt x="14734" y="110728"/>
                </a:cubicBezTo>
                <a:cubicBezTo>
                  <a:pt x="17711" y="113407"/>
                  <a:pt x="17860" y="116384"/>
                  <a:pt x="15181" y="119658"/>
                </a:cubicBezTo>
                <a:cubicBezTo>
                  <a:pt x="13692" y="121146"/>
                  <a:pt x="12055" y="121890"/>
                  <a:pt x="10269" y="121890"/>
                </a:cubicBezTo>
                <a:cubicBezTo>
                  <a:pt x="8781" y="121890"/>
                  <a:pt x="7442" y="121295"/>
                  <a:pt x="6251" y="120104"/>
                </a:cubicBezTo>
                <a:cubicBezTo>
                  <a:pt x="2084" y="116235"/>
                  <a:pt x="0" y="111026"/>
                  <a:pt x="0" y="104477"/>
                </a:cubicBezTo>
                <a:lnTo>
                  <a:pt x="0" y="21431"/>
                </a:lnTo>
                <a:cubicBezTo>
                  <a:pt x="0" y="15478"/>
                  <a:pt x="1935" y="10418"/>
                  <a:pt x="5804" y="6251"/>
                </a:cubicBezTo>
                <a:cubicBezTo>
                  <a:pt x="9674" y="2084"/>
                  <a:pt x="14585" y="0"/>
                  <a:pt x="205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1600">
              <a:solidFill>
                <a:schemeClr val="bg1"/>
              </a:solidFill>
            </a:endParaRPr>
          </a:p>
        </p:txBody>
      </p:sp>
      <p:sp>
        <p:nvSpPr>
          <p:cNvPr id="37" name="0"/>
          <p:cNvSpPr txBox="1">
            <a:spLocks noChangeArrowheads="1"/>
          </p:cNvSpPr>
          <p:nvPr/>
        </p:nvSpPr>
        <p:spPr bwMode="auto">
          <a:xfrm>
            <a:off x="1678179" y="4621159"/>
            <a:ext cx="9532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结论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0"/>
          <p:cNvSpPr txBox="1">
            <a:spLocks noChangeArrowheads="1"/>
          </p:cNvSpPr>
          <p:nvPr/>
        </p:nvSpPr>
        <p:spPr bwMode="auto">
          <a:xfrm>
            <a:off x="1261741" y="5022362"/>
            <a:ext cx="17923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此处可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编辑内容，单击此处可编辑内容。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0"/>
          <p:cNvSpPr txBox="1">
            <a:spLocks noChangeArrowheads="1"/>
          </p:cNvSpPr>
          <p:nvPr/>
        </p:nvSpPr>
        <p:spPr bwMode="auto">
          <a:xfrm>
            <a:off x="4431539" y="4621159"/>
            <a:ext cx="9532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结论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0"/>
          <p:cNvSpPr txBox="1">
            <a:spLocks noChangeArrowheads="1"/>
          </p:cNvSpPr>
          <p:nvPr/>
        </p:nvSpPr>
        <p:spPr bwMode="auto">
          <a:xfrm>
            <a:off x="4015101" y="5022362"/>
            <a:ext cx="17923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此处可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编辑内容，单击此处可编辑内容。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0"/>
          <p:cNvSpPr txBox="1">
            <a:spLocks noChangeArrowheads="1"/>
          </p:cNvSpPr>
          <p:nvPr/>
        </p:nvSpPr>
        <p:spPr bwMode="auto">
          <a:xfrm>
            <a:off x="6887037" y="4621159"/>
            <a:ext cx="9532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结论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0"/>
          <p:cNvSpPr txBox="1">
            <a:spLocks noChangeArrowheads="1"/>
          </p:cNvSpPr>
          <p:nvPr/>
        </p:nvSpPr>
        <p:spPr bwMode="auto">
          <a:xfrm>
            <a:off x="6470599" y="5022362"/>
            <a:ext cx="17923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此处可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编辑内容，单击此处可编辑内容。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0"/>
          <p:cNvSpPr txBox="1">
            <a:spLocks noChangeArrowheads="1"/>
          </p:cNvSpPr>
          <p:nvPr/>
        </p:nvSpPr>
        <p:spPr bwMode="auto">
          <a:xfrm>
            <a:off x="9640397" y="4621159"/>
            <a:ext cx="9532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结论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0"/>
          <p:cNvSpPr txBox="1">
            <a:spLocks noChangeArrowheads="1"/>
          </p:cNvSpPr>
          <p:nvPr/>
        </p:nvSpPr>
        <p:spPr bwMode="auto">
          <a:xfrm>
            <a:off x="9223959" y="5022362"/>
            <a:ext cx="17923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此处可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编辑内容，单击此处可编辑内容。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单击添加项目内容</a:t>
            </a: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</a:p>
        </p:txBody>
      </p:sp>
      <p:pic>
        <p:nvPicPr>
          <p:cNvPr id="66" name="Picture 65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1DA6ECD-7004-23CC-D5C2-E83F57DA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26" y="144370"/>
            <a:ext cx="2867824" cy="15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random/>
      </p:transition>
    </mc:Choice>
    <mc:Fallback xmlns="">
      <p:transition spd="slow" advTm="6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18-苏州大学-img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57" y="-697735"/>
            <a:ext cx="12191999" cy="7619999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>
            <a:off x="1" y="-15241"/>
            <a:ext cx="7464904" cy="6873241"/>
          </a:xfrm>
          <a:custGeom>
            <a:avLst/>
            <a:gdLst>
              <a:gd name="connsiteX0" fmla="*/ 0 w 7464904"/>
              <a:gd name="connsiteY0" fmla="*/ 0 h 6873241"/>
              <a:gd name="connsiteX1" fmla="*/ 7464904 w 7464904"/>
              <a:gd name="connsiteY1" fmla="*/ 0 h 6873241"/>
              <a:gd name="connsiteX2" fmla="*/ 5329783 w 7464904"/>
              <a:gd name="connsiteY2" fmla="*/ 6873241 h 6873241"/>
              <a:gd name="connsiteX3" fmla="*/ 0 w 7464904"/>
              <a:gd name="connsiteY3" fmla="*/ 6873241 h 687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4904" h="6873241">
                <a:moveTo>
                  <a:pt x="0" y="0"/>
                </a:moveTo>
                <a:lnTo>
                  <a:pt x="7464904" y="0"/>
                </a:lnTo>
                <a:lnTo>
                  <a:pt x="5329783" y="6873241"/>
                </a:lnTo>
                <a:lnTo>
                  <a:pt x="0" y="687324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8650" y="1220733"/>
            <a:ext cx="325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生活永不止息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40800" y="1759208"/>
            <a:ext cx="301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继续向前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25972" y="2986765"/>
            <a:ext cx="38312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25972" y="5295681"/>
            <a:ext cx="27547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0"/>
          <p:cNvSpPr>
            <a:spLocks noChangeArrowheads="1"/>
          </p:cNvSpPr>
          <p:nvPr/>
        </p:nvSpPr>
        <p:spPr bwMode="auto">
          <a:xfrm>
            <a:off x="925972" y="3436601"/>
            <a:ext cx="341620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B51B13-D3DA-43D6-82B4-A91419B1FB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8" y="0"/>
            <a:ext cx="479931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D70A6CD-5EBC-47FE-9E0E-5956EF37CA04}"/>
              </a:ext>
            </a:extLst>
          </p:cNvPr>
          <p:cNvSpPr/>
          <p:nvPr/>
        </p:nvSpPr>
        <p:spPr>
          <a:xfrm>
            <a:off x="1648588" y="0"/>
            <a:ext cx="4799310" cy="685800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032F11-EA9A-4D95-B60F-C93CD6108D20}"/>
              </a:ext>
            </a:extLst>
          </p:cNvPr>
          <p:cNvSpPr/>
          <p:nvPr/>
        </p:nvSpPr>
        <p:spPr>
          <a:xfrm>
            <a:off x="3393857" y="1125538"/>
            <a:ext cx="3457793" cy="5148262"/>
          </a:xfrm>
          <a:prstGeom prst="rect">
            <a:avLst/>
          </a:prstGeom>
          <a:solidFill>
            <a:srgbClr val="A70C1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9752B4-5C89-4BB0-90BB-1C0676D5DA4F}"/>
              </a:ext>
            </a:extLst>
          </p:cNvPr>
          <p:cNvSpPr/>
          <p:nvPr/>
        </p:nvSpPr>
        <p:spPr>
          <a:xfrm>
            <a:off x="3591591" y="3132629"/>
            <a:ext cx="38123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8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kumimoji="0" lang="zh-CN" altLang="en-US" sz="4000" b="1" i="0" u="none" strike="noStrike" kern="1200" cap="none" spc="8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318A37A-F8FE-4E8A-BF86-D3AE61B979F9}"/>
              </a:ext>
            </a:extLst>
          </p:cNvPr>
          <p:cNvCxnSpPr>
            <a:cxnSpLocks/>
          </p:cNvCxnSpPr>
          <p:nvPr/>
        </p:nvCxnSpPr>
        <p:spPr>
          <a:xfrm>
            <a:off x="3708423" y="2871038"/>
            <a:ext cx="1584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B967FB-2DB7-4BCC-8646-3A4564CCB99B}"/>
              </a:ext>
            </a:extLst>
          </p:cNvPr>
          <p:cNvCxnSpPr>
            <a:cxnSpLocks/>
          </p:cNvCxnSpPr>
          <p:nvPr/>
        </p:nvCxnSpPr>
        <p:spPr>
          <a:xfrm>
            <a:off x="3708423" y="4415539"/>
            <a:ext cx="9339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C593CAA-066D-4018-B735-2895A8CC573C}"/>
              </a:ext>
            </a:extLst>
          </p:cNvPr>
          <p:cNvSpPr/>
          <p:nvPr/>
        </p:nvSpPr>
        <p:spPr>
          <a:xfrm>
            <a:off x="3591591" y="3809449"/>
            <a:ext cx="246789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1500" spc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references</a:t>
            </a:r>
            <a:endParaRPr kumimoji="0" lang="zh-CN" altLang="en-US" sz="15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45DECD-A03C-41F5-B843-0EC1F094ADFB}"/>
              </a:ext>
            </a:extLst>
          </p:cNvPr>
          <p:cNvSpPr/>
          <p:nvPr/>
        </p:nvSpPr>
        <p:spPr>
          <a:xfrm>
            <a:off x="7815957" y="3010661"/>
            <a:ext cx="3551779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D0AE9B-2E6D-4773-8298-9A6AB4253F06}"/>
              </a:ext>
            </a:extLst>
          </p:cNvPr>
          <p:cNvSpPr/>
          <p:nvPr/>
        </p:nvSpPr>
        <p:spPr>
          <a:xfrm>
            <a:off x="7815957" y="2614609"/>
            <a:ext cx="3749513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国外相关文献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CED1A2-5756-48A8-994C-1EEAF1E37DC1}"/>
              </a:ext>
            </a:extLst>
          </p:cNvPr>
          <p:cNvSpPr/>
          <p:nvPr/>
        </p:nvSpPr>
        <p:spPr>
          <a:xfrm>
            <a:off x="7815958" y="1882911"/>
            <a:ext cx="315858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E3A45"/>
              </a:buClr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FCD6E8-44AF-4999-B6F9-5F08EBBCD848}"/>
              </a:ext>
            </a:extLst>
          </p:cNvPr>
          <p:cNvSpPr/>
          <p:nvPr/>
        </p:nvSpPr>
        <p:spPr>
          <a:xfrm>
            <a:off x="7815958" y="1493914"/>
            <a:ext cx="315858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国内相关文献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A7E633-DAED-4C67-87A2-FF76990FD6E1}"/>
              </a:ext>
            </a:extLst>
          </p:cNvPr>
          <p:cNvSpPr/>
          <p:nvPr/>
        </p:nvSpPr>
        <p:spPr>
          <a:xfrm>
            <a:off x="7815958" y="5320274"/>
            <a:ext cx="355177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buClr>
                <a:srgbClr val="BE3A45"/>
              </a:buCl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在此添加相关文献内容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075BD6-F703-4EEC-B903-4074DF8BDEB4}"/>
              </a:ext>
            </a:extLst>
          </p:cNvPr>
          <p:cNvSpPr/>
          <p:nvPr/>
        </p:nvSpPr>
        <p:spPr>
          <a:xfrm>
            <a:off x="7815958" y="4924222"/>
            <a:ext cx="3749513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网络相关文献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18C6177-02FC-48BF-A35F-59C9E98478F8}"/>
              </a:ext>
            </a:extLst>
          </p:cNvPr>
          <p:cNvSpPr/>
          <p:nvPr/>
        </p:nvSpPr>
        <p:spPr>
          <a:xfrm>
            <a:off x="7896980" y="1148686"/>
            <a:ext cx="1173907" cy="45719"/>
          </a:xfrm>
          <a:prstGeom prst="rect">
            <a:avLst/>
          </a:prstGeom>
          <a:solidFill>
            <a:srgbClr val="B90D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signing-contract_66138"/>
          <p:cNvSpPr>
            <a:spLocks noChangeAspect="1"/>
          </p:cNvSpPr>
          <p:nvPr/>
        </p:nvSpPr>
        <p:spPr bwMode="auto">
          <a:xfrm>
            <a:off x="3708423" y="2013026"/>
            <a:ext cx="609685" cy="609339"/>
          </a:xfrm>
          <a:custGeom>
            <a:avLst/>
            <a:gdLst>
              <a:gd name="connsiteX0" fmla="*/ 177088 w 577759"/>
              <a:gd name="connsiteY0" fmla="*/ 396051 h 577432"/>
              <a:gd name="connsiteX1" fmla="*/ 185388 w 577759"/>
              <a:gd name="connsiteY1" fmla="*/ 400653 h 577432"/>
              <a:gd name="connsiteX2" fmla="*/ 178010 w 577759"/>
              <a:gd name="connsiteY2" fmla="*/ 436543 h 577432"/>
              <a:gd name="connsiteX3" fmla="*/ 184466 w 577759"/>
              <a:gd name="connsiteY3" fmla="*/ 440224 h 577432"/>
              <a:gd name="connsiteX4" fmla="*/ 186310 w 577759"/>
              <a:gd name="connsiteY4" fmla="*/ 442985 h 577432"/>
              <a:gd name="connsiteX5" fmla="*/ 201988 w 577759"/>
              <a:gd name="connsiteY5" fmla="*/ 452188 h 577432"/>
              <a:gd name="connsiteX6" fmla="*/ 204755 w 577759"/>
              <a:gd name="connsiteY6" fmla="*/ 458630 h 577432"/>
              <a:gd name="connsiteX7" fmla="*/ 274843 w 577759"/>
              <a:gd name="connsiteY7" fmla="*/ 460470 h 577432"/>
              <a:gd name="connsiteX8" fmla="*/ 274843 w 577759"/>
              <a:gd name="connsiteY8" fmla="*/ 480716 h 577432"/>
              <a:gd name="connsiteX9" fmla="*/ 206599 w 577759"/>
              <a:gd name="connsiteY9" fmla="*/ 478876 h 577432"/>
              <a:gd name="connsiteX10" fmla="*/ 194610 w 577759"/>
              <a:gd name="connsiteY10" fmla="*/ 481636 h 577432"/>
              <a:gd name="connsiteX11" fmla="*/ 183544 w 577759"/>
              <a:gd name="connsiteY11" fmla="*/ 473354 h 577432"/>
              <a:gd name="connsiteX12" fmla="*/ 183544 w 577759"/>
              <a:gd name="connsiteY12" fmla="*/ 466912 h 577432"/>
              <a:gd name="connsiteX13" fmla="*/ 178933 w 577759"/>
              <a:gd name="connsiteY13" fmla="*/ 474274 h 577432"/>
              <a:gd name="connsiteX14" fmla="*/ 161410 w 577759"/>
              <a:gd name="connsiteY14" fmla="*/ 465992 h 577432"/>
              <a:gd name="connsiteX15" fmla="*/ 162333 w 577759"/>
              <a:gd name="connsiteY15" fmla="*/ 464151 h 577432"/>
              <a:gd name="connsiteX16" fmla="*/ 163255 w 577759"/>
              <a:gd name="connsiteY16" fmla="*/ 460470 h 577432"/>
              <a:gd name="connsiteX17" fmla="*/ 156799 w 577759"/>
              <a:gd name="connsiteY17" fmla="*/ 466912 h 577432"/>
              <a:gd name="connsiteX18" fmla="*/ 140199 w 577759"/>
              <a:gd name="connsiteY18" fmla="*/ 456789 h 577432"/>
              <a:gd name="connsiteX19" fmla="*/ 154033 w 577759"/>
              <a:gd name="connsiteY19" fmla="*/ 435623 h 577432"/>
              <a:gd name="connsiteX20" fmla="*/ 103311 w 577759"/>
              <a:gd name="connsiteY20" fmla="*/ 495441 h 577432"/>
              <a:gd name="connsiteX21" fmla="*/ 85789 w 577759"/>
              <a:gd name="connsiteY21" fmla="*/ 485318 h 577432"/>
              <a:gd name="connsiteX22" fmla="*/ 143888 w 577759"/>
              <a:gd name="connsiteY22" fmla="*/ 417217 h 577432"/>
              <a:gd name="connsiteX23" fmla="*/ 177088 w 577759"/>
              <a:gd name="connsiteY23" fmla="*/ 396051 h 577432"/>
              <a:gd name="connsiteX24" fmla="*/ 326592 w 577759"/>
              <a:gd name="connsiteY24" fmla="*/ 382185 h 577432"/>
              <a:gd name="connsiteX25" fmla="*/ 324748 w 577759"/>
              <a:gd name="connsiteY25" fmla="*/ 412582 h 577432"/>
              <a:gd name="connsiteX26" fmla="*/ 340423 w 577759"/>
              <a:gd name="connsiteY26" fmla="*/ 420871 h 577432"/>
              <a:gd name="connsiteX27" fmla="*/ 355177 w 577759"/>
              <a:gd name="connsiteY27" fmla="*/ 430082 h 577432"/>
              <a:gd name="connsiteX28" fmla="*/ 380995 w 577759"/>
              <a:gd name="connsiteY28" fmla="*/ 413503 h 577432"/>
              <a:gd name="connsiteX29" fmla="*/ 356099 w 577759"/>
              <a:gd name="connsiteY29" fmla="*/ 393238 h 577432"/>
              <a:gd name="connsiteX30" fmla="*/ 326592 w 577759"/>
              <a:gd name="connsiteY30" fmla="*/ 382185 h 577432"/>
              <a:gd name="connsiteX31" fmla="*/ 125443 w 577759"/>
              <a:gd name="connsiteY31" fmla="*/ 299294 h 577432"/>
              <a:gd name="connsiteX32" fmla="*/ 224189 w 577759"/>
              <a:gd name="connsiteY32" fmla="*/ 299294 h 577432"/>
              <a:gd name="connsiteX33" fmla="*/ 250029 w 577759"/>
              <a:gd name="connsiteY33" fmla="*/ 326015 h 577432"/>
              <a:gd name="connsiteX34" fmla="*/ 224189 w 577759"/>
              <a:gd name="connsiteY34" fmla="*/ 351815 h 577432"/>
              <a:gd name="connsiteX35" fmla="*/ 125443 w 577759"/>
              <a:gd name="connsiteY35" fmla="*/ 351815 h 577432"/>
              <a:gd name="connsiteX36" fmla="*/ 98680 w 577759"/>
              <a:gd name="connsiteY36" fmla="*/ 326015 h 577432"/>
              <a:gd name="connsiteX37" fmla="*/ 125443 w 577759"/>
              <a:gd name="connsiteY37" fmla="*/ 299294 h 577432"/>
              <a:gd name="connsiteX38" fmla="*/ 125436 w 577759"/>
              <a:gd name="connsiteY38" fmla="*/ 200762 h 577432"/>
              <a:gd name="connsiteX39" fmla="*/ 321952 w 577759"/>
              <a:gd name="connsiteY39" fmla="*/ 200762 h 577432"/>
              <a:gd name="connsiteX40" fmla="*/ 348708 w 577759"/>
              <a:gd name="connsiteY40" fmla="*/ 227483 h 577432"/>
              <a:gd name="connsiteX41" fmla="*/ 321952 w 577759"/>
              <a:gd name="connsiteY41" fmla="*/ 253283 h 577432"/>
              <a:gd name="connsiteX42" fmla="*/ 125436 w 577759"/>
              <a:gd name="connsiteY42" fmla="*/ 253283 h 577432"/>
              <a:gd name="connsiteX43" fmla="*/ 98680 w 577759"/>
              <a:gd name="connsiteY43" fmla="*/ 227483 h 577432"/>
              <a:gd name="connsiteX44" fmla="*/ 125436 w 577759"/>
              <a:gd name="connsiteY44" fmla="*/ 200762 h 577432"/>
              <a:gd name="connsiteX45" fmla="*/ 125436 w 577759"/>
              <a:gd name="connsiteY45" fmla="*/ 103118 h 577432"/>
              <a:gd name="connsiteX46" fmla="*/ 321952 w 577759"/>
              <a:gd name="connsiteY46" fmla="*/ 103118 h 577432"/>
              <a:gd name="connsiteX47" fmla="*/ 348708 w 577759"/>
              <a:gd name="connsiteY47" fmla="*/ 128918 h 577432"/>
              <a:gd name="connsiteX48" fmla="*/ 321952 w 577759"/>
              <a:gd name="connsiteY48" fmla="*/ 155639 h 577432"/>
              <a:gd name="connsiteX49" fmla="*/ 125436 w 577759"/>
              <a:gd name="connsiteY49" fmla="*/ 155639 h 577432"/>
              <a:gd name="connsiteX50" fmla="*/ 98680 w 577759"/>
              <a:gd name="connsiteY50" fmla="*/ 128918 h 577432"/>
              <a:gd name="connsiteX51" fmla="*/ 125436 w 577759"/>
              <a:gd name="connsiteY51" fmla="*/ 103118 h 577432"/>
              <a:gd name="connsiteX52" fmla="*/ 497753 w 577759"/>
              <a:gd name="connsiteY52" fmla="*/ 64639 h 577432"/>
              <a:gd name="connsiteX53" fmla="*/ 537748 w 577759"/>
              <a:gd name="connsiteY53" fmla="*/ 78225 h 577432"/>
              <a:gd name="connsiteX54" fmla="*/ 577398 w 577759"/>
              <a:gd name="connsiteY54" fmla="*/ 121516 h 577432"/>
              <a:gd name="connsiteX55" fmla="*/ 575554 w 577759"/>
              <a:gd name="connsiteY55" fmla="*/ 130727 h 577432"/>
              <a:gd name="connsiteX56" fmla="*/ 411424 w 577759"/>
              <a:gd name="connsiteY56" fmla="*/ 415345 h 577432"/>
              <a:gd name="connsiteX57" fmla="*/ 407735 w 577759"/>
              <a:gd name="connsiteY57" fmla="*/ 419029 h 577432"/>
              <a:gd name="connsiteX58" fmla="*/ 321982 w 577759"/>
              <a:gd name="connsiteY58" fmla="*/ 476137 h 577432"/>
              <a:gd name="connsiteX59" fmla="*/ 308151 w 577759"/>
              <a:gd name="connsiteY59" fmla="*/ 476137 h 577432"/>
              <a:gd name="connsiteX60" fmla="*/ 301696 w 577759"/>
              <a:gd name="connsiteY60" fmla="*/ 464163 h 577432"/>
              <a:gd name="connsiteX61" fmla="*/ 307229 w 577759"/>
              <a:gd name="connsiteY61" fmla="*/ 361921 h 577432"/>
              <a:gd name="connsiteX62" fmla="*/ 309073 w 577759"/>
              <a:gd name="connsiteY62" fmla="*/ 355473 h 577432"/>
              <a:gd name="connsiteX63" fmla="*/ 473203 w 577759"/>
              <a:gd name="connsiteY63" fmla="*/ 71777 h 577432"/>
              <a:gd name="connsiteX64" fmla="*/ 480580 w 577759"/>
              <a:gd name="connsiteY64" fmla="*/ 66250 h 577432"/>
              <a:gd name="connsiteX65" fmla="*/ 497753 w 577759"/>
              <a:gd name="connsiteY65" fmla="*/ 64639 h 577432"/>
              <a:gd name="connsiteX66" fmla="*/ 26751 w 577759"/>
              <a:gd name="connsiteY66" fmla="*/ 0 h 577432"/>
              <a:gd name="connsiteX67" fmla="*/ 420637 w 577759"/>
              <a:gd name="connsiteY67" fmla="*/ 0 h 577432"/>
              <a:gd name="connsiteX68" fmla="*/ 447388 w 577759"/>
              <a:gd name="connsiteY68" fmla="*/ 25786 h 577432"/>
              <a:gd name="connsiteX69" fmla="*/ 447388 w 577759"/>
              <a:gd name="connsiteY69" fmla="*/ 65387 h 577432"/>
              <a:gd name="connsiteX70" fmla="*/ 394808 w 577759"/>
              <a:gd name="connsiteY70" fmla="*/ 156560 h 577432"/>
              <a:gd name="connsiteX71" fmla="*/ 394808 w 577759"/>
              <a:gd name="connsiteY71" fmla="*/ 52494 h 577432"/>
              <a:gd name="connsiteX72" fmla="*/ 52580 w 577759"/>
              <a:gd name="connsiteY72" fmla="*/ 52494 h 577432"/>
              <a:gd name="connsiteX73" fmla="*/ 52580 w 577759"/>
              <a:gd name="connsiteY73" fmla="*/ 524938 h 577432"/>
              <a:gd name="connsiteX74" fmla="*/ 394808 w 577759"/>
              <a:gd name="connsiteY74" fmla="*/ 524938 h 577432"/>
              <a:gd name="connsiteX75" fmla="*/ 394808 w 577759"/>
              <a:gd name="connsiteY75" fmla="*/ 459551 h 577432"/>
              <a:gd name="connsiteX76" fmla="*/ 422482 w 577759"/>
              <a:gd name="connsiteY76" fmla="*/ 441132 h 577432"/>
              <a:gd name="connsiteX77" fmla="*/ 434474 w 577759"/>
              <a:gd name="connsiteY77" fmla="*/ 428239 h 577432"/>
              <a:gd name="connsiteX78" fmla="*/ 447388 w 577759"/>
              <a:gd name="connsiteY78" fmla="*/ 406137 h 577432"/>
              <a:gd name="connsiteX79" fmla="*/ 447388 w 577759"/>
              <a:gd name="connsiteY79" fmla="*/ 550725 h 577432"/>
              <a:gd name="connsiteX80" fmla="*/ 420637 w 577759"/>
              <a:gd name="connsiteY80" fmla="*/ 577432 h 577432"/>
              <a:gd name="connsiteX81" fmla="*/ 26751 w 577759"/>
              <a:gd name="connsiteY81" fmla="*/ 577432 h 577432"/>
              <a:gd name="connsiteX82" fmla="*/ 0 w 577759"/>
              <a:gd name="connsiteY82" fmla="*/ 550725 h 577432"/>
              <a:gd name="connsiteX83" fmla="*/ 0 w 577759"/>
              <a:gd name="connsiteY83" fmla="*/ 25786 h 577432"/>
              <a:gd name="connsiteX84" fmla="*/ 26751 w 577759"/>
              <a:gd name="connsiteY84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77759" h="577432">
                <a:moveTo>
                  <a:pt x="177088" y="396051"/>
                </a:moveTo>
                <a:cubicBezTo>
                  <a:pt x="179855" y="396051"/>
                  <a:pt x="183544" y="397892"/>
                  <a:pt x="185388" y="400653"/>
                </a:cubicBezTo>
                <a:cubicBezTo>
                  <a:pt x="189999" y="411696"/>
                  <a:pt x="185388" y="423659"/>
                  <a:pt x="178010" y="436543"/>
                </a:cubicBezTo>
                <a:cubicBezTo>
                  <a:pt x="180777" y="436543"/>
                  <a:pt x="182621" y="438384"/>
                  <a:pt x="184466" y="440224"/>
                </a:cubicBezTo>
                <a:cubicBezTo>
                  <a:pt x="185388" y="441145"/>
                  <a:pt x="185388" y="442065"/>
                  <a:pt x="186310" y="442985"/>
                </a:cubicBezTo>
                <a:cubicBezTo>
                  <a:pt x="191844" y="442065"/>
                  <a:pt x="197377" y="444826"/>
                  <a:pt x="201988" y="452188"/>
                </a:cubicBezTo>
                <a:cubicBezTo>
                  <a:pt x="203832" y="454949"/>
                  <a:pt x="204755" y="456789"/>
                  <a:pt x="204755" y="458630"/>
                </a:cubicBezTo>
                <a:cubicBezTo>
                  <a:pt x="229654" y="454028"/>
                  <a:pt x="249943" y="460470"/>
                  <a:pt x="274843" y="460470"/>
                </a:cubicBezTo>
                <a:cubicBezTo>
                  <a:pt x="287754" y="460470"/>
                  <a:pt x="287754" y="480716"/>
                  <a:pt x="274843" y="480716"/>
                </a:cubicBezTo>
                <a:cubicBezTo>
                  <a:pt x="253632" y="480716"/>
                  <a:pt x="226888" y="468753"/>
                  <a:pt x="206599" y="478876"/>
                </a:cubicBezTo>
                <a:cubicBezTo>
                  <a:pt x="202910" y="480716"/>
                  <a:pt x="198299" y="483477"/>
                  <a:pt x="194610" y="481636"/>
                </a:cubicBezTo>
                <a:cubicBezTo>
                  <a:pt x="189999" y="479796"/>
                  <a:pt x="184466" y="478876"/>
                  <a:pt x="183544" y="473354"/>
                </a:cubicBezTo>
                <a:cubicBezTo>
                  <a:pt x="183544" y="470593"/>
                  <a:pt x="183544" y="468753"/>
                  <a:pt x="183544" y="466912"/>
                </a:cubicBezTo>
                <a:cubicBezTo>
                  <a:pt x="181699" y="469673"/>
                  <a:pt x="180777" y="471513"/>
                  <a:pt x="178933" y="474274"/>
                </a:cubicBezTo>
                <a:cubicBezTo>
                  <a:pt x="173399" y="482557"/>
                  <a:pt x="156799" y="477035"/>
                  <a:pt x="161410" y="465992"/>
                </a:cubicBezTo>
                <a:cubicBezTo>
                  <a:pt x="161410" y="465992"/>
                  <a:pt x="161410" y="465072"/>
                  <a:pt x="162333" y="464151"/>
                </a:cubicBezTo>
                <a:cubicBezTo>
                  <a:pt x="162333" y="462311"/>
                  <a:pt x="163255" y="461391"/>
                  <a:pt x="163255" y="460470"/>
                </a:cubicBezTo>
                <a:cubicBezTo>
                  <a:pt x="161410" y="462311"/>
                  <a:pt x="158644" y="464151"/>
                  <a:pt x="156799" y="466912"/>
                </a:cubicBezTo>
                <a:cubicBezTo>
                  <a:pt x="150344" y="477035"/>
                  <a:pt x="132822" y="467832"/>
                  <a:pt x="140199" y="456789"/>
                </a:cubicBezTo>
                <a:cubicBezTo>
                  <a:pt x="144811" y="449427"/>
                  <a:pt x="149422" y="442985"/>
                  <a:pt x="154033" y="435623"/>
                </a:cubicBezTo>
                <a:cubicBezTo>
                  <a:pt x="135588" y="454028"/>
                  <a:pt x="118988" y="474274"/>
                  <a:pt x="103311" y="495441"/>
                </a:cubicBezTo>
                <a:cubicBezTo>
                  <a:pt x="95011" y="504643"/>
                  <a:pt x="78411" y="495441"/>
                  <a:pt x="85789" y="485318"/>
                </a:cubicBezTo>
                <a:cubicBezTo>
                  <a:pt x="104233" y="462311"/>
                  <a:pt x="122677" y="438384"/>
                  <a:pt x="143888" y="417217"/>
                </a:cubicBezTo>
                <a:cubicBezTo>
                  <a:pt x="152188" y="408935"/>
                  <a:pt x="163255" y="396051"/>
                  <a:pt x="177088" y="396051"/>
                </a:cubicBezTo>
                <a:close/>
                <a:moveTo>
                  <a:pt x="326592" y="382185"/>
                </a:moveTo>
                <a:lnTo>
                  <a:pt x="324748" y="412582"/>
                </a:lnTo>
                <a:cubicBezTo>
                  <a:pt x="329358" y="414424"/>
                  <a:pt x="334891" y="417187"/>
                  <a:pt x="340423" y="420871"/>
                </a:cubicBezTo>
                <a:cubicBezTo>
                  <a:pt x="345956" y="423635"/>
                  <a:pt x="350566" y="427319"/>
                  <a:pt x="355177" y="430082"/>
                </a:cubicBezTo>
                <a:lnTo>
                  <a:pt x="380995" y="413503"/>
                </a:lnTo>
                <a:cubicBezTo>
                  <a:pt x="376385" y="407976"/>
                  <a:pt x="369008" y="400607"/>
                  <a:pt x="356099" y="393238"/>
                </a:cubicBezTo>
                <a:cubicBezTo>
                  <a:pt x="343190" y="385869"/>
                  <a:pt x="333047" y="383106"/>
                  <a:pt x="326592" y="382185"/>
                </a:cubicBezTo>
                <a:close/>
                <a:moveTo>
                  <a:pt x="125443" y="299294"/>
                </a:moveTo>
                <a:lnTo>
                  <a:pt x="224189" y="299294"/>
                </a:lnTo>
                <a:cubicBezTo>
                  <a:pt x="238032" y="299294"/>
                  <a:pt x="250029" y="311272"/>
                  <a:pt x="250029" y="326015"/>
                </a:cubicBezTo>
                <a:cubicBezTo>
                  <a:pt x="250029" y="339836"/>
                  <a:pt x="238032" y="351815"/>
                  <a:pt x="224189" y="351815"/>
                </a:cubicBezTo>
                <a:lnTo>
                  <a:pt x="125443" y="351815"/>
                </a:lnTo>
                <a:cubicBezTo>
                  <a:pt x="110677" y="351815"/>
                  <a:pt x="98680" y="339836"/>
                  <a:pt x="98680" y="326015"/>
                </a:cubicBezTo>
                <a:cubicBezTo>
                  <a:pt x="98680" y="311272"/>
                  <a:pt x="110677" y="299294"/>
                  <a:pt x="125443" y="299294"/>
                </a:cubicBezTo>
                <a:close/>
                <a:moveTo>
                  <a:pt x="125436" y="200762"/>
                </a:moveTo>
                <a:lnTo>
                  <a:pt x="321952" y="200762"/>
                </a:lnTo>
                <a:cubicBezTo>
                  <a:pt x="336714" y="200762"/>
                  <a:pt x="348708" y="212740"/>
                  <a:pt x="348708" y="227483"/>
                </a:cubicBezTo>
                <a:cubicBezTo>
                  <a:pt x="348708" y="242226"/>
                  <a:pt x="336714" y="253283"/>
                  <a:pt x="321952" y="253283"/>
                </a:cubicBezTo>
                <a:lnTo>
                  <a:pt x="125436" y="253283"/>
                </a:lnTo>
                <a:cubicBezTo>
                  <a:pt x="110674" y="253283"/>
                  <a:pt x="98680" y="242226"/>
                  <a:pt x="98680" y="227483"/>
                </a:cubicBezTo>
                <a:cubicBezTo>
                  <a:pt x="98680" y="212740"/>
                  <a:pt x="110674" y="200762"/>
                  <a:pt x="125436" y="200762"/>
                </a:cubicBezTo>
                <a:close/>
                <a:moveTo>
                  <a:pt x="125436" y="103118"/>
                </a:moveTo>
                <a:lnTo>
                  <a:pt x="321952" y="103118"/>
                </a:lnTo>
                <a:cubicBezTo>
                  <a:pt x="336714" y="103118"/>
                  <a:pt x="348708" y="114175"/>
                  <a:pt x="348708" y="128918"/>
                </a:cubicBezTo>
                <a:cubicBezTo>
                  <a:pt x="348708" y="143660"/>
                  <a:pt x="336714" y="155639"/>
                  <a:pt x="321952" y="155639"/>
                </a:cubicBezTo>
                <a:lnTo>
                  <a:pt x="125436" y="155639"/>
                </a:lnTo>
                <a:cubicBezTo>
                  <a:pt x="110674" y="155639"/>
                  <a:pt x="98680" y="143660"/>
                  <a:pt x="98680" y="128918"/>
                </a:cubicBezTo>
                <a:cubicBezTo>
                  <a:pt x="98680" y="114175"/>
                  <a:pt x="110674" y="103118"/>
                  <a:pt x="125436" y="103118"/>
                </a:cubicBezTo>
                <a:close/>
                <a:moveTo>
                  <a:pt x="497753" y="64639"/>
                </a:moveTo>
                <a:cubicBezTo>
                  <a:pt x="507550" y="65329"/>
                  <a:pt x="521151" y="68553"/>
                  <a:pt x="537748" y="78225"/>
                </a:cubicBezTo>
                <a:cubicBezTo>
                  <a:pt x="570943" y="97568"/>
                  <a:pt x="576476" y="118753"/>
                  <a:pt x="577398" y="121516"/>
                </a:cubicBezTo>
                <a:cubicBezTo>
                  <a:pt x="578320" y="124279"/>
                  <a:pt x="577398" y="127964"/>
                  <a:pt x="575554" y="130727"/>
                </a:cubicBezTo>
                <a:lnTo>
                  <a:pt x="411424" y="415345"/>
                </a:lnTo>
                <a:cubicBezTo>
                  <a:pt x="410501" y="416266"/>
                  <a:pt x="409579" y="418108"/>
                  <a:pt x="407735" y="419029"/>
                </a:cubicBezTo>
                <a:lnTo>
                  <a:pt x="321982" y="476137"/>
                </a:lnTo>
                <a:cubicBezTo>
                  <a:pt x="317371" y="478900"/>
                  <a:pt x="312761" y="478900"/>
                  <a:pt x="308151" y="476137"/>
                </a:cubicBezTo>
                <a:cubicBezTo>
                  <a:pt x="303540" y="473374"/>
                  <a:pt x="300774" y="468768"/>
                  <a:pt x="301696" y="464163"/>
                </a:cubicBezTo>
                <a:lnTo>
                  <a:pt x="307229" y="361921"/>
                </a:lnTo>
                <a:cubicBezTo>
                  <a:pt x="308151" y="359158"/>
                  <a:pt x="308151" y="357316"/>
                  <a:pt x="309073" y="355473"/>
                </a:cubicBezTo>
                <a:lnTo>
                  <a:pt x="473203" y="71777"/>
                </a:lnTo>
                <a:cubicBezTo>
                  <a:pt x="475047" y="69014"/>
                  <a:pt x="477813" y="67172"/>
                  <a:pt x="480580" y="66250"/>
                </a:cubicBezTo>
                <a:cubicBezTo>
                  <a:pt x="481963" y="65790"/>
                  <a:pt x="487956" y="63948"/>
                  <a:pt x="497753" y="64639"/>
                </a:cubicBezTo>
                <a:close/>
                <a:moveTo>
                  <a:pt x="26751" y="0"/>
                </a:moveTo>
                <a:lnTo>
                  <a:pt x="420637" y="0"/>
                </a:lnTo>
                <a:cubicBezTo>
                  <a:pt x="435396" y="0"/>
                  <a:pt x="447388" y="11972"/>
                  <a:pt x="447388" y="25786"/>
                </a:cubicBezTo>
                <a:lnTo>
                  <a:pt x="447388" y="65387"/>
                </a:lnTo>
                <a:lnTo>
                  <a:pt x="394808" y="156560"/>
                </a:lnTo>
                <a:lnTo>
                  <a:pt x="394808" y="52494"/>
                </a:lnTo>
                <a:lnTo>
                  <a:pt x="52580" y="52494"/>
                </a:lnTo>
                <a:lnTo>
                  <a:pt x="52580" y="524938"/>
                </a:lnTo>
                <a:lnTo>
                  <a:pt x="394808" y="524938"/>
                </a:lnTo>
                <a:lnTo>
                  <a:pt x="394808" y="459551"/>
                </a:lnTo>
                <a:lnTo>
                  <a:pt x="422482" y="441132"/>
                </a:lnTo>
                <a:cubicBezTo>
                  <a:pt x="427094" y="437449"/>
                  <a:pt x="431706" y="432844"/>
                  <a:pt x="434474" y="428239"/>
                </a:cubicBezTo>
                <a:lnTo>
                  <a:pt x="447388" y="406137"/>
                </a:lnTo>
                <a:lnTo>
                  <a:pt x="447388" y="550725"/>
                </a:lnTo>
                <a:cubicBezTo>
                  <a:pt x="447388" y="565460"/>
                  <a:pt x="435396" y="577432"/>
                  <a:pt x="420637" y="577432"/>
                </a:cubicBezTo>
                <a:lnTo>
                  <a:pt x="26751" y="577432"/>
                </a:lnTo>
                <a:cubicBezTo>
                  <a:pt x="11992" y="577432"/>
                  <a:pt x="0" y="565460"/>
                  <a:pt x="0" y="550725"/>
                </a:cubicBezTo>
                <a:lnTo>
                  <a:pt x="0" y="25786"/>
                </a:lnTo>
                <a:cubicBezTo>
                  <a:pt x="0" y="11972"/>
                  <a:pt x="11992" y="0"/>
                  <a:pt x="26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/>
        </p:txBody>
      </p:sp>
      <p:sp>
        <p:nvSpPr>
          <p:cNvPr id="22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pic>
        <p:nvPicPr>
          <p:cNvPr id="29" name="Picture 28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1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118-苏州大学-im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57" y="5268"/>
            <a:ext cx="12191999" cy="761999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AE503A0-248B-63BB-1178-BA5D95B314A4}"/>
              </a:ext>
            </a:extLst>
          </p:cNvPr>
          <p:cNvSpPr/>
          <p:nvPr/>
        </p:nvSpPr>
        <p:spPr>
          <a:xfrm>
            <a:off x="0" y="2567709"/>
            <a:ext cx="12192000" cy="17225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312617-A7A6-1A1E-FED2-C1972A88B6EC}"/>
              </a:ext>
            </a:extLst>
          </p:cNvPr>
          <p:cNvSpPr/>
          <p:nvPr/>
        </p:nvSpPr>
        <p:spPr>
          <a:xfrm>
            <a:off x="2918691" y="2567709"/>
            <a:ext cx="6354618" cy="1722582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3631EC-FC4C-0E0D-ED61-88EA2D428437}"/>
              </a:ext>
            </a:extLst>
          </p:cNvPr>
          <p:cNvSpPr txBox="1"/>
          <p:nvPr/>
        </p:nvSpPr>
        <p:spPr>
          <a:xfrm>
            <a:off x="4247960" y="3062292"/>
            <a:ext cx="394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选题的背景与意义</a:t>
            </a:r>
          </a:p>
        </p:txBody>
      </p:sp>
      <p:sp>
        <p:nvSpPr>
          <p:cNvPr id="14" name="圆角矩形 31">
            <a:extLst>
              <a:ext uri="{FF2B5EF4-FFF2-40B4-BE49-F238E27FC236}">
                <a16:creationId xmlns:a16="http://schemas.microsoft.com/office/drawing/2014/main" id="{BA693042-772F-65B9-3122-43FEEACE7777}"/>
              </a:ext>
            </a:extLst>
          </p:cNvPr>
          <p:cNvSpPr/>
          <p:nvPr/>
        </p:nvSpPr>
        <p:spPr>
          <a:xfrm>
            <a:off x="3449102" y="2955646"/>
            <a:ext cx="798857" cy="859622"/>
          </a:xfrm>
          <a:prstGeom prst="roundRect">
            <a:avLst>
              <a:gd name="adj" fmla="val 5000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paper-and-pen-tools_38295"/>
          <p:cNvSpPr>
            <a:spLocks noChangeAspect="1"/>
          </p:cNvSpPr>
          <p:nvPr/>
        </p:nvSpPr>
        <p:spPr bwMode="auto">
          <a:xfrm>
            <a:off x="3670657" y="3162141"/>
            <a:ext cx="452938" cy="446631"/>
          </a:xfrm>
          <a:custGeom>
            <a:avLst/>
            <a:gdLst>
              <a:gd name="T0" fmla="*/ 216 w 472"/>
              <a:gd name="T1" fmla="*/ 329 h 466"/>
              <a:gd name="T2" fmla="*/ 130 w 472"/>
              <a:gd name="T3" fmla="*/ 362 h 466"/>
              <a:gd name="T4" fmla="*/ 164 w 472"/>
              <a:gd name="T5" fmla="*/ 276 h 466"/>
              <a:gd name="T6" fmla="*/ 216 w 472"/>
              <a:gd name="T7" fmla="*/ 329 h 466"/>
              <a:gd name="T8" fmla="*/ 472 w 472"/>
              <a:gd name="T9" fmla="*/ 77 h 466"/>
              <a:gd name="T10" fmla="*/ 449 w 472"/>
              <a:gd name="T11" fmla="*/ 54 h 466"/>
              <a:gd name="T12" fmla="*/ 203 w 472"/>
              <a:gd name="T13" fmla="*/ 298 h 466"/>
              <a:gd name="T14" fmla="*/ 225 w 472"/>
              <a:gd name="T15" fmla="*/ 321 h 466"/>
              <a:gd name="T16" fmla="*/ 358 w 472"/>
              <a:gd name="T17" fmla="*/ 190 h 466"/>
              <a:gd name="T18" fmla="*/ 358 w 472"/>
              <a:gd name="T19" fmla="*/ 426 h 466"/>
              <a:gd name="T20" fmla="*/ 40 w 472"/>
              <a:gd name="T21" fmla="*/ 426 h 466"/>
              <a:gd name="T22" fmla="*/ 40 w 472"/>
              <a:gd name="T23" fmla="*/ 40 h 466"/>
              <a:gd name="T24" fmla="*/ 358 w 472"/>
              <a:gd name="T25" fmla="*/ 40 h 466"/>
              <a:gd name="T26" fmla="*/ 358 w 472"/>
              <a:gd name="T27" fmla="*/ 83 h 466"/>
              <a:gd name="T28" fmla="*/ 358 w 472"/>
              <a:gd name="T29" fmla="*/ 83 h 466"/>
              <a:gd name="T30" fmla="*/ 172 w 472"/>
              <a:gd name="T31" fmla="*/ 267 h 466"/>
              <a:gd name="T32" fmla="*/ 195 w 472"/>
              <a:gd name="T33" fmla="*/ 290 h 466"/>
              <a:gd name="T34" fmla="*/ 442 w 472"/>
              <a:gd name="T35" fmla="*/ 46 h 466"/>
              <a:gd name="T36" fmla="*/ 419 w 472"/>
              <a:gd name="T37" fmla="*/ 23 h 466"/>
              <a:gd name="T38" fmla="*/ 398 w 472"/>
              <a:gd name="T39" fmla="*/ 44 h 466"/>
              <a:gd name="T40" fmla="*/ 398 w 472"/>
              <a:gd name="T41" fmla="*/ 20 h 466"/>
              <a:gd name="T42" fmla="*/ 378 w 472"/>
              <a:gd name="T43" fmla="*/ 0 h 466"/>
              <a:gd name="T44" fmla="*/ 20 w 472"/>
              <a:gd name="T45" fmla="*/ 0 h 466"/>
              <a:gd name="T46" fmla="*/ 0 w 472"/>
              <a:gd name="T47" fmla="*/ 20 h 466"/>
              <a:gd name="T48" fmla="*/ 0 w 472"/>
              <a:gd name="T49" fmla="*/ 446 h 466"/>
              <a:gd name="T50" fmla="*/ 20 w 472"/>
              <a:gd name="T51" fmla="*/ 466 h 466"/>
              <a:gd name="T52" fmla="*/ 378 w 472"/>
              <a:gd name="T53" fmla="*/ 466 h 466"/>
              <a:gd name="T54" fmla="*/ 398 w 472"/>
              <a:gd name="T55" fmla="*/ 446 h 466"/>
              <a:gd name="T56" fmla="*/ 398 w 472"/>
              <a:gd name="T57" fmla="*/ 155 h 466"/>
              <a:gd name="T58" fmla="*/ 393 w 472"/>
              <a:gd name="T59" fmla="*/ 155 h 466"/>
              <a:gd name="T60" fmla="*/ 472 w 472"/>
              <a:gd name="T61" fmla="*/ 77 h 466"/>
              <a:gd name="T62" fmla="*/ 96 w 472"/>
              <a:gd name="T63" fmla="*/ 111 h 466"/>
              <a:gd name="T64" fmla="*/ 289 w 472"/>
              <a:gd name="T65" fmla="*/ 111 h 466"/>
              <a:gd name="T66" fmla="*/ 302 w 472"/>
              <a:gd name="T67" fmla="*/ 97 h 466"/>
              <a:gd name="T68" fmla="*/ 289 w 472"/>
              <a:gd name="T69" fmla="*/ 84 h 466"/>
              <a:gd name="T70" fmla="*/ 96 w 472"/>
              <a:gd name="T71" fmla="*/ 84 h 466"/>
              <a:gd name="T72" fmla="*/ 82 w 472"/>
              <a:gd name="T73" fmla="*/ 97 h 466"/>
              <a:gd name="T74" fmla="*/ 96 w 472"/>
              <a:gd name="T75" fmla="*/ 111 h 466"/>
              <a:gd name="T76" fmla="*/ 96 w 472"/>
              <a:gd name="T77" fmla="*/ 186 h 466"/>
              <a:gd name="T78" fmla="*/ 209 w 472"/>
              <a:gd name="T79" fmla="*/ 186 h 466"/>
              <a:gd name="T80" fmla="*/ 222 w 472"/>
              <a:gd name="T81" fmla="*/ 173 h 466"/>
              <a:gd name="T82" fmla="*/ 209 w 472"/>
              <a:gd name="T83" fmla="*/ 160 h 466"/>
              <a:gd name="T84" fmla="*/ 96 w 472"/>
              <a:gd name="T85" fmla="*/ 160 h 466"/>
              <a:gd name="T86" fmla="*/ 82 w 472"/>
              <a:gd name="T87" fmla="*/ 173 h 466"/>
              <a:gd name="T88" fmla="*/ 96 w 472"/>
              <a:gd name="T89" fmla="*/ 186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2" h="466">
                <a:moveTo>
                  <a:pt x="216" y="329"/>
                </a:moveTo>
                <a:lnTo>
                  <a:pt x="130" y="362"/>
                </a:lnTo>
                <a:lnTo>
                  <a:pt x="164" y="276"/>
                </a:lnTo>
                <a:lnTo>
                  <a:pt x="216" y="329"/>
                </a:lnTo>
                <a:close/>
                <a:moveTo>
                  <a:pt x="472" y="77"/>
                </a:moveTo>
                <a:lnTo>
                  <a:pt x="449" y="54"/>
                </a:lnTo>
                <a:lnTo>
                  <a:pt x="203" y="298"/>
                </a:lnTo>
                <a:lnTo>
                  <a:pt x="225" y="321"/>
                </a:lnTo>
                <a:lnTo>
                  <a:pt x="358" y="190"/>
                </a:lnTo>
                <a:lnTo>
                  <a:pt x="358" y="426"/>
                </a:lnTo>
                <a:lnTo>
                  <a:pt x="40" y="426"/>
                </a:lnTo>
                <a:lnTo>
                  <a:pt x="40" y="40"/>
                </a:lnTo>
                <a:lnTo>
                  <a:pt x="358" y="40"/>
                </a:lnTo>
                <a:lnTo>
                  <a:pt x="358" y="83"/>
                </a:lnTo>
                <a:lnTo>
                  <a:pt x="358" y="83"/>
                </a:lnTo>
                <a:lnTo>
                  <a:pt x="172" y="267"/>
                </a:lnTo>
                <a:lnTo>
                  <a:pt x="195" y="290"/>
                </a:lnTo>
                <a:lnTo>
                  <a:pt x="442" y="46"/>
                </a:lnTo>
                <a:lnTo>
                  <a:pt x="419" y="23"/>
                </a:lnTo>
                <a:lnTo>
                  <a:pt x="398" y="44"/>
                </a:lnTo>
                <a:lnTo>
                  <a:pt x="398" y="20"/>
                </a:lnTo>
                <a:cubicBezTo>
                  <a:pt x="398" y="9"/>
                  <a:pt x="389" y="0"/>
                  <a:pt x="378" y="0"/>
                </a:cubicBez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446"/>
                </a:lnTo>
                <a:cubicBezTo>
                  <a:pt x="0" y="457"/>
                  <a:pt x="9" y="466"/>
                  <a:pt x="20" y="466"/>
                </a:cubicBezTo>
                <a:lnTo>
                  <a:pt x="378" y="466"/>
                </a:lnTo>
                <a:cubicBezTo>
                  <a:pt x="389" y="466"/>
                  <a:pt x="398" y="457"/>
                  <a:pt x="398" y="446"/>
                </a:cubicBezTo>
                <a:lnTo>
                  <a:pt x="398" y="155"/>
                </a:lnTo>
                <a:lnTo>
                  <a:pt x="393" y="155"/>
                </a:lnTo>
                <a:lnTo>
                  <a:pt x="472" y="77"/>
                </a:lnTo>
                <a:close/>
                <a:moveTo>
                  <a:pt x="96" y="111"/>
                </a:moveTo>
                <a:lnTo>
                  <a:pt x="289" y="111"/>
                </a:lnTo>
                <a:cubicBezTo>
                  <a:pt x="296" y="111"/>
                  <a:pt x="302" y="105"/>
                  <a:pt x="302" y="97"/>
                </a:cubicBezTo>
                <a:cubicBezTo>
                  <a:pt x="302" y="90"/>
                  <a:pt x="296" y="84"/>
                  <a:pt x="289" y="84"/>
                </a:cubicBezTo>
                <a:lnTo>
                  <a:pt x="96" y="84"/>
                </a:lnTo>
                <a:cubicBezTo>
                  <a:pt x="88" y="84"/>
                  <a:pt x="82" y="90"/>
                  <a:pt x="82" y="97"/>
                </a:cubicBezTo>
                <a:cubicBezTo>
                  <a:pt x="82" y="105"/>
                  <a:pt x="88" y="111"/>
                  <a:pt x="96" y="111"/>
                </a:cubicBezTo>
                <a:close/>
                <a:moveTo>
                  <a:pt x="96" y="186"/>
                </a:moveTo>
                <a:lnTo>
                  <a:pt x="209" y="186"/>
                </a:lnTo>
                <a:cubicBezTo>
                  <a:pt x="216" y="186"/>
                  <a:pt x="222" y="180"/>
                  <a:pt x="222" y="173"/>
                </a:cubicBezTo>
                <a:cubicBezTo>
                  <a:pt x="222" y="166"/>
                  <a:pt x="216" y="160"/>
                  <a:pt x="209" y="160"/>
                </a:cubicBezTo>
                <a:lnTo>
                  <a:pt x="96" y="160"/>
                </a:lnTo>
                <a:cubicBezTo>
                  <a:pt x="88" y="160"/>
                  <a:pt x="82" y="166"/>
                  <a:pt x="82" y="173"/>
                </a:cubicBezTo>
                <a:cubicBezTo>
                  <a:pt x="82" y="180"/>
                  <a:pt x="88" y="186"/>
                  <a:pt x="96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/>
        </p:txBody>
      </p:sp>
    </p:spTree>
    <p:extLst>
      <p:ext uri="{BB962C8B-B14F-4D97-AF65-F5344CB8AC3E}">
        <p14:creationId xmlns:p14="http://schemas.microsoft.com/office/powerpoint/2010/main" val="218337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118-苏州大学-img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57" y="-525818"/>
            <a:ext cx="12191999" cy="7619999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1071739" y="904973"/>
            <a:ext cx="4395808" cy="5241304"/>
          </a:xfrm>
          <a:custGeom>
            <a:avLst/>
            <a:gdLst>
              <a:gd name="connsiteX0" fmla="*/ 0 w 4395808"/>
              <a:gd name="connsiteY0" fmla="*/ 0 h 5241304"/>
              <a:gd name="connsiteX1" fmla="*/ 4395808 w 4395808"/>
              <a:gd name="connsiteY1" fmla="*/ 0 h 5241304"/>
              <a:gd name="connsiteX2" fmla="*/ 4395808 w 4395808"/>
              <a:gd name="connsiteY2" fmla="*/ 1414542 h 5241304"/>
              <a:gd name="connsiteX3" fmla="*/ 4056440 w 4395808"/>
              <a:gd name="connsiteY3" fmla="*/ 1728638 h 5241304"/>
              <a:gd name="connsiteX4" fmla="*/ 4395808 w 4395808"/>
              <a:gd name="connsiteY4" fmla="*/ 2042734 h 5241304"/>
              <a:gd name="connsiteX5" fmla="*/ 4395808 w 4395808"/>
              <a:gd name="connsiteY5" fmla="*/ 5241304 h 5241304"/>
              <a:gd name="connsiteX6" fmla="*/ 0 w 4395808"/>
              <a:gd name="connsiteY6" fmla="*/ 5241304 h 5241304"/>
              <a:gd name="connsiteX7" fmla="*/ 0 w 4395808"/>
              <a:gd name="connsiteY7" fmla="*/ 0 h 524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5808" h="5241304">
                <a:moveTo>
                  <a:pt x="0" y="0"/>
                </a:moveTo>
                <a:lnTo>
                  <a:pt x="4395808" y="0"/>
                </a:lnTo>
                <a:lnTo>
                  <a:pt x="4395808" y="1414542"/>
                </a:lnTo>
                <a:lnTo>
                  <a:pt x="4056440" y="1728638"/>
                </a:lnTo>
                <a:lnTo>
                  <a:pt x="4395808" y="2042734"/>
                </a:lnTo>
                <a:lnTo>
                  <a:pt x="4395808" y="5241304"/>
                </a:lnTo>
                <a:lnTo>
                  <a:pt x="0" y="5241304"/>
                </a:lnTo>
                <a:lnTo>
                  <a:pt x="0" y="0"/>
                </a:lnTo>
                <a:close/>
              </a:path>
            </a:pathLst>
          </a:custGeom>
          <a:solidFill>
            <a:srgbClr val="6B081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18216" y="2319400"/>
            <a:ext cx="3276000" cy="1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alpha val="70000"/>
                </a:schemeClr>
              </a:gs>
              <a:gs pos="77000">
                <a:schemeClr val="bg1">
                  <a:alpha val="40000"/>
                </a:schemeClr>
              </a:gs>
              <a:gs pos="99000">
                <a:schemeClr val="bg1">
                  <a:alpha val="2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D6D0AB2-80E0-410D-9E3A-3B243D3DA53A}"/>
              </a:ext>
            </a:extLst>
          </p:cNvPr>
          <p:cNvSpPr>
            <a:spLocks noEditPoints="1"/>
          </p:cNvSpPr>
          <p:nvPr/>
        </p:nvSpPr>
        <p:spPr bwMode="gray">
          <a:xfrm>
            <a:off x="4556667" y="5461639"/>
            <a:ext cx="298470" cy="276230"/>
          </a:xfrm>
          <a:custGeom>
            <a:avLst/>
            <a:gdLst>
              <a:gd name="T0" fmla="*/ 8 w 284"/>
              <a:gd name="T1" fmla="*/ 115 h 263"/>
              <a:gd name="T2" fmla="*/ 8 w 284"/>
              <a:gd name="T3" fmla="*/ 0 h 263"/>
              <a:gd name="T4" fmla="*/ 114 w 284"/>
              <a:gd name="T5" fmla="*/ 0 h 263"/>
              <a:gd name="T6" fmla="*/ 114 w 284"/>
              <a:gd name="T7" fmla="*/ 91 h 263"/>
              <a:gd name="T8" fmla="*/ 97 w 284"/>
              <a:gd name="T9" fmla="*/ 197 h 263"/>
              <a:gd name="T10" fmla="*/ 24 w 284"/>
              <a:gd name="T11" fmla="*/ 263 h 263"/>
              <a:gd name="T12" fmla="*/ 0 w 284"/>
              <a:gd name="T13" fmla="*/ 225 h 263"/>
              <a:gd name="T14" fmla="*/ 44 w 284"/>
              <a:gd name="T15" fmla="*/ 186 h 263"/>
              <a:gd name="T16" fmla="*/ 60 w 284"/>
              <a:gd name="T17" fmla="*/ 115 h 263"/>
              <a:gd name="T18" fmla="*/ 8 w 284"/>
              <a:gd name="T19" fmla="*/ 115 h 263"/>
              <a:gd name="T20" fmla="*/ 178 w 284"/>
              <a:gd name="T21" fmla="*/ 115 h 263"/>
              <a:gd name="T22" fmla="*/ 178 w 284"/>
              <a:gd name="T23" fmla="*/ 0 h 263"/>
              <a:gd name="T24" fmla="*/ 284 w 284"/>
              <a:gd name="T25" fmla="*/ 0 h 263"/>
              <a:gd name="T26" fmla="*/ 284 w 284"/>
              <a:gd name="T27" fmla="*/ 91 h 263"/>
              <a:gd name="T28" fmla="*/ 267 w 284"/>
              <a:gd name="T29" fmla="*/ 197 h 263"/>
              <a:gd name="T30" fmla="*/ 194 w 284"/>
              <a:gd name="T31" fmla="*/ 263 h 263"/>
              <a:gd name="T32" fmla="*/ 169 w 284"/>
              <a:gd name="T33" fmla="*/ 225 h 263"/>
              <a:gd name="T34" fmla="*/ 214 w 284"/>
              <a:gd name="T35" fmla="*/ 186 h 263"/>
              <a:gd name="T36" fmla="*/ 230 w 284"/>
              <a:gd name="T37" fmla="*/ 115 h 263"/>
              <a:gd name="T38" fmla="*/ 178 w 284"/>
              <a:gd name="T39" fmla="*/ 115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4" h="263">
                <a:moveTo>
                  <a:pt x="8" y="115"/>
                </a:moveTo>
                <a:cubicBezTo>
                  <a:pt x="8" y="0"/>
                  <a:pt x="8" y="0"/>
                  <a:pt x="8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4" y="91"/>
                  <a:pt x="114" y="91"/>
                  <a:pt x="114" y="91"/>
                </a:cubicBezTo>
                <a:cubicBezTo>
                  <a:pt x="114" y="140"/>
                  <a:pt x="108" y="175"/>
                  <a:pt x="97" y="197"/>
                </a:cubicBezTo>
                <a:cubicBezTo>
                  <a:pt x="81" y="226"/>
                  <a:pt x="57" y="248"/>
                  <a:pt x="24" y="263"/>
                </a:cubicBezTo>
                <a:cubicBezTo>
                  <a:pt x="0" y="225"/>
                  <a:pt x="0" y="225"/>
                  <a:pt x="0" y="225"/>
                </a:cubicBezTo>
                <a:cubicBezTo>
                  <a:pt x="19" y="216"/>
                  <a:pt x="34" y="204"/>
                  <a:pt x="44" y="186"/>
                </a:cubicBezTo>
                <a:cubicBezTo>
                  <a:pt x="53" y="169"/>
                  <a:pt x="59" y="145"/>
                  <a:pt x="60" y="115"/>
                </a:cubicBezTo>
                <a:lnTo>
                  <a:pt x="8" y="115"/>
                </a:lnTo>
                <a:close/>
                <a:moveTo>
                  <a:pt x="178" y="115"/>
                </a:moveTo>
                <a:cubicBezTo>
                  <a:pt x="178" y="0"/>
                  <a:pt x="178" y="0"/>
                  <a:pt x="178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84" y="91"/>
                  <a:pt x="284" y="91"/>
                  <a:pt x="284" y="91"/>
                </a:cubicBezTo>
                <a:cubicBezTo>
                  <a:pt x="284" y="140"/>
                  <a:pt x="278" y="175"/>
                  <a:pt x="267" y="197"/>
                </a:cubicBezTo>
                <a:cubicBezTo>
                  <a:pt x="251" y="226"/>
                  <a:pt x="227" y="248"/>
                  <a:pt x="194" y="263"/>
                </a:cubicBezTo>
                <a:cubicBezTo>
                  <a:pt x="169" y="225"/>
                  <a:pt x="169" y="225"/>
                  <a:pt x="169" y="225"/>
                </a:cubicBezTo>
                <a:cubicBezTo>
                  <a:pt x="189" y="216"/>
                  <a:pt x="204" y="204"/>
                  <a:pt x="214" y="186"/>
                </a:cubicBezTo>
                <a:cubicBezTo>
                  <a:pt x="223" y="169"/>
                  <a:pt x="229" y="145"/>
                  <a:pt x="230" y="115"/>
                </a:cubicBezTo>
                <a:lnTo>
                  <a:pt x="178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22619CAE-24CC-400C-968B-F48ED9FC5529}"/>
              </a:ext>
            </a:extLst>
          </p:cNvPr>
          <p:cNvSpPr>
            <a:spLocks noEditPoints="1"/>
          </p:cNvSpPr>
          <p:nvPr/>
        </p:nvSpPr>
        <p:spPr bwMode="gray">
          <a:xfrm rot="10800000">
            <a:off x="1594643" y="2640359"/>
            <a:ext cx="298470" cy="276230"/>
          </a:xfrm>
          <a:custGeom>
            <a:avLst/>
            <a:gdLst>
              <a:gd name="T0" fmla="*/ 8 w 284"/>
              <a:gd name="T1" fmla="*/ 115 h 263"/>
              <a:gd name="T2" fmla="*/ 8 w 284"/>
              <a:gd name="T3" fmla="*/ 0 h 263"/>
              <a:gd name="T4" fmla="*/ 114 w 284"/>
              <a:gd name="T5" fmla="*/ 0 h 263"/>
              <a:gd name="T6" fmla="*/ 114 w 284"/>
              <a:gd name="T7" fmla="*/ 91 h 263"/>
              <a:gd name="T8" fmla="*/ 97 w 284"/>
              <a:gd name="T9" fmla="*/ 197 h 263"/>
              <a:gd name="T10" fmla="*/ 24 w 284"/>
              <a:gd name="T11" fmla="*/ 263 h 263"/>
              <a:gd name="T12" fmla="*/ 0 w 284"/>
              <a:gd name="T13" fmla="*/ 225 h 263"/>
              <a:gd name="T14" fmla="*/ 44 w 284"/>
              <a:gd name="T15" fmla="*/ 186 h 263"/>
              <a:gd name="T16" fmla="*/ 60 w 284"/>
              <a:gd name="T17" fmla="*/ 115 h 263"/>
              <a:gd name="T18" fmla="*/ 8 w 284"/>
              <a:gd name="T19" fmla="*/ 115 h 263"/>
              <a:gd name="T20" fmla="*/ 178 w 284"/>
              <a:gd name="T21" fmla="*/ 115 h 263"/>
              <a:gd name="T22" fmla="*/ 178 w 284"/>
              <a:gd name="T23" fmla="*/ 0 h 263"/>
              <a:gd name="T24" fmla="*/ 284 w 284"/>
              <a:gd name="T25" fmla="*/ 0 h 263"/>
              <a:gd name="T26" fmla="*/ 284 w 284"/>
              <a:gd name="T27" fmla="*/ 91 h 263"/>
              <a:gd name="T28" fmla="*/ 267 w 284"/>
              <a:gd name="T29" fmla="*/ 197 h 263"/>
              <a:gd name="T30" fmla="*/ 194 w 284"/>
              <a:gd name="T31" fmla="*/ 263 h 263"/>
              <a:gd name="T32" fmla="*/ 169 w 284"/>
              <a:gd name="T33" fmla="*/ 225 h 263"/>
              <a:gd name="T34" fmla="*/ 214 w 284"/>
              <a:gd name="T35" fmla="*/ 186 h 263"/>
              <a:gd name="T36" fmla="*/ 230 w 284"/>
              <a:gd name="T37" fmla="*/ 115 h 263"/>
              <a:gd name="T38" fmla="*/ 178 w 284"/>
              <a:gd name="T39" fmla="*/ 115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4" h="263">
                <a:moveTo>
                  <a:pt x="8" y="115"/>
                </a:moveTo>
                <a:cubicBezTo>
                  <a:pt x="8" y="0"/>
                  <a:pt x="8" y="0"/>
                  <a:pt x="8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4" y="91"/>
                  <a:pt x="114" y="91"/>
                  <a:pt x="114" y="91"/>
                </a:cubicBezTo>
                <a:cubicBezTo>
                  <a:pt x="114" y="140"/>
                  <a:pt x="108" y="175"/>
                  <a:pt x="97" y="197"/>
                </a:cubicBezTo>
                <a:cubicBezTo>
                  <a:pt x="81" y="226"/>
                  <a:pt x="57" y="248"/>
                  <a:pt x="24" y="263"/>
                </a:cubicBezTo>
                <a:cubicBezTo>
                  <a:pt x="0" y="225"/>
                  <a:pt x="0" y="225"/>
                  <a:pt x="0" y="225"/>
                </a:cubicBezTo>
                <a:cubicBezTo>
                  <a:pt x="19" y="216"/>
                  <a:pt x="34" y="204"/>
                  <a:pt x="44" y="186"/>
                </a:cubicBezTo>
                <a:cubicBezTo>
                  <a:pt x="53" y="169"/>
                  <a:pt x="59" y="145"/>
                  <a:pt x="60" y="115"/>
                </a:cubicBezTo>
                <a:lnTo>
                  <a:pt x="8" y="115"/>
                </a:lnTo>
                <a:close/>
                <a:moveTo>
                  <a:pt x="178" y="115"/>
                </a:moveTo>
                <a:cubicBezTo>
                  <a:pt x="178" y="0"/>
                  <a:pt x="178" y="0"/>
                  <a:pt x="178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84" y="91"/>
                  <a:pt x="284" y="91"/>
                  <a:pt x="284" y="91"/>
                </a:cubicBezTo>
                <a:cubicBezTo>
                  <a:pt x="284" y="140"/>
                  <a:pt x="278" y="175"/>
                  <a:pt x="267" y="197"/>
                </a:cubicBezTo>
                <a:cubicBezTo>
                  <a:pt x="251" y="226"/>
                  <a:pt x="227" y="248"/>
                  <a:pt x="194" y="263"/>
                </a:cubicBezTo>
                <a:cubicBezTo>
                  <a:pt x="169" y="225"/>
                  <a:pt x="169" y="225"/>
                  <a:pt x="169" y="225"/>
                </a:cubicBezTo>
                <a:cubicBezTo>
                  <a:pt x="189" y="216"/>
                  <a:pt x="204" y="204"/>
                  <a:pt x="214" y="186"/>
                </a:cubicBezTo>
                <a:cubicBezTo>
                  <a:pt x="223" y="169"/>
                  <a:pt x="229" y="145"/>
                  <a:pt x="230" y="115"/>
                </a:cubicBezTo>
                <a:lnTo>
                  <a:pt x="178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30560" y="1532108"/>
            <a:ext cx="342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选题背景概述</a:t>
            </a:r>
          </a:p>
        </p:txBody>
      </p:sp>
      <p:sp>
        <p:nvSpPr>
          <p:cNvPr id="15" name="1"/>
          <p:cNvSpPr>
            <a:spLocks noChangeArrowheads="1"/>
          </p:cNvSpPr>
          <p:nvPr/>
        </p:nvSpPr>
        <p:spPr bwMode="auto">
          <a:xfrm>
            <a:off x="1594643" y="3098000"/>
            <a:ext cx="3299573" cy="145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6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弧形 21">
            <a:extLst>
              <a:ext uri="{FF2B5EF4-FFF2-40B4-BE49-F238E27FC236}">
                <a16:creationId xmlns:a16="http://schemas.microsoft.com/office/drawing/2014/main" id="{1911E3B4-A675-490A-9E37-F9A2DEE8C663}"/>
              </a:ext>
            </a:extLst>
          </p:cNvPr>
          <p:cNvSpPr/>
          <p:nvPr/>
        </p:nvSpPr>
        <p:spPr>
          <a:xfrm rot="4500000">
            <a:off x="-2655559" y="1110692"/>
            <a:ext cx="5461000" cy="5368167"/>
          </a:xfrm>
          <a:prstGeom prst="arc">
            <a:avLst>
              <a:gd name="adj1" fmla="val 11567602"/>
              <a:gd name="adj2" fmla="val 102280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 Light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24156" y="1897439"/>
            <a:ext cx="788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在此输入您的文本内容。在此输入您的文本内容。在此输入您的文本内容。在此输入您的文本内容。在此输入您的文本内容。在此输入您的文本内容。</a:t>
            </a:r>
            <a:endParaRPr lang="zh-CN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23297" y="1962279"/>
            <a:ext cx="153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 24">
            <a:extLst>
              <a:ext uri="{FF2B5EF4-FFF2-40B4-BE49-F238E27FC236}">
                <a16:creationId xmlns:a16="http://schemas.microsoft.com/office/drawing/2014/main" id="{D566F661-2C03-4C81-B60D-898F3F0BCD0F}"/>
              </a:ext>
            </a:extLst>
          </p:cNvPr>
          <p:cNvSpPr/>
          <p:nvPr/>
        </p:nvSpPr>
        <p:spPr>
          <a:xfrm>
            <a:off x="1" y="1675067"/>
            <a:ext cx="2119707" cy="4239416"/>
          </a:xfrm>
          <a:custGeom>
            <a:avLst/>
            <a:gdLst>
              <a:gd name="connsiteX0" fmla="*/ 0 w 2119707"/>
              <a:gd name="connsiteY0" fmla="*/ 0 h 4239416"/>
              <a:gd name="connsiteX1" fmla="*/ 216727 w 2119707"/>
              <a:gd name="connsiteY1" fmla="*/ 10944 h 4239416"/>
              <a:gd name="connsiteX2" fmla="*/ 2119707 w 2119707"/>
              <a:gd name="connsiteY2" fmla="*/ 2119708 h 4239416"/>
              <a:gd name="connsiteX3" fmla="*/ 216727 w 2119707"/>
              <a:gd name="connsiteY3" fmla="*/ 4228472 h 4239416"/>
              <a:gd name="connsiteX4" fmla="*/ 0 w 2119707"/>
              <a:gd name="connsiteY4" fmla="*/ 4239416 h 423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707" h="4239416">
                <a:moveTo>
                  <a:pt x="0" y="0"/>
                </a:moveTo>
                <a:lnTo>
                  <a:pt x="216727" y="10944"/>
                </a:lnTo>
                <a:cubicBezTo>
                  <a:pt x="1285602" y="119494"/>
                  <a:pt x="2119707" y="1022194"/>
                  <a:pt x="2119707" y="2119708"/>
                </a:cubicBezTo>
                <a:cubicBezTo>
                  <a:pt x="2119707" y="3217223"/>
                  <a:pt x="1285602" y="4119922"/>
                  <a:pt x="216727" y="4228472"/>
                </a:cubicBezTo>
                <a:lnTo>
                  <a:pt x="0" y="423941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66BE804-F2FB-4C32-9418-CB721B0A1581}"/>
              </a:ext>
            </a:extLst>
          </p:cNvPr>
          <p:cNvSpPr/>
          <p:nvPr/>
        </p:nvSpPr>
        <p:spPr>
          <a:xfrm flipH="1">
            <a:off x="2097656" y="2074837"/>
            <a:ext cx="240639" cy="236548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8660492-3FD1-4448-9C95-66EC90AF8D59}"/>
              </a:ext>
            </a:extLst>
          </p:cNvPr>
          <p:cNvSpPr/>
          <p:nvPr/>
        </p:nvSpPr>
        <p:spPr>
          <a:xfrm flipH="1">
            <a:off x="2642702" y="3650518"/>
            <a:ext cx="240639" cy="236548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8660492-3FD1-4448-9C95-66EC90AF8D59}"/>
              </a:ext>
            </a:extLst>
          </p:cNvPr>
          <p:cNvSpPr/>
          <p:nvPr/>
        </p:nvSpPr>
        <p:spPr>
          <a:xfrm flipH="1">
            <a:off x="2097656" y="5232770"/>
            <a:ext cx="240639" cy="236548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524156" y="2515198"/>
            <a:ext cx="7884000" cy="0"/>
          </a:xfrm>
          <a:prstGeom prst="line">
            <a:avLst/>
          </a:prstGeom>
          <a:ln w="38100">
            <a:solidFill>
              <a:srgbClr val="A70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306"/>
          <p:cNvSpPr txBox="1"/>
          <p:nvPr/>
        </p:nvSpPr>
        <p:spPr>
          <a:xfrm>
            <a:off x="31041" y="3493840"/>
            <a:ext cx="1732981" cy="623716"/>
          </a:xfrm>
          <a:prstGeom prst="rect">
            <a:avLst/>
          </a:prstGeom>
          <a:noFill/>
          <a:ln>
            <a:noFill/>
          </a:ln>
        </p:spPr>
        <p:txBody>
          <a:bodyPr lIns="43769" tIns="21879" rIns="43769" bIns="21879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研究意义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87611" y="3493840"/>
            <a:ext cx="153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088470" y="4046759"/>
            <a:ext cx="7884000" cy="0"/>
          </a:xfrm>
          <a:prstGeom prst="line">
            <a:avLst/>
          </a:prstGeom>
          <a:ln w="38100">
            <a:solidFill>
              <a:srgbClr val="A70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423297" y="5155427"/>
            <a:ext cx="153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3524156" y="5708346"/>
            <a:ext cx="7884000" cy="0"/>
          </a:xfrm>
          <a:prstGeom prst="line">
            <a:avLst/>
          </a:prstGeom>
          <a:ln w="38100">
            <a:solidFill>
              <a:srgbClr val="A70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研究成果展示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4E8502-6DC5-DF47-BE2B-9D16478CC2A2}"/>
              </a:ext>
            </a:extLst>
          </p:cNvPr>
          <p:cNvSpPr txBox="1"/>
          <p:nvPr/>
        </p:nvSpPr>
        <p:spPr>
          <a:xfrm>
            <a:off x="3959997" y="3483210"/>
            <a:ext cx="788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在此输入您的文本内容。在此输入您的文本内容。在此输入您的文本内容。在此输入您的文本内容。在此输入您的文本内容。在此输入您的文本内容。</a:t>
            </a:r>
            <a:endParaRPr lang="zh-CN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A8A4C2-E6B2-E342-B4DB-DBCCA5AF2249}"/>
              </a:ext>
            </a:extLst>
          </p:cNvPr>
          <p:cNvSpPr txBox="1"/>
          <p:nvPr/>
        </p:nvSpPr>
        <p:spPr>
          <a:xfrm>
            <a:off x="3495554" y="5117969"/>
            <a:ext cx="788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在此输入您的文本内容。在此输入您的文本内容。在此输入您的文本内容。在此输入您的文本内容。在此输入您的文本内容。在此输入您的文本内容。</a:t>
            </a:r>
            <a:endParaRPr lang="zh-CN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Picture 39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4650451" y="2226840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650451" y="2226840"/>
            <a:ext cx="1922780" cy="228600"/>
          </a:xfrm>
          <a:prstGeom prst="roundRect">
            <a:avLst>
              <a:gd name="adj" fmla="val 50000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650451" y="2722336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650451" y="2722336"/>
            <a:ext cx="3111500" cy="228600"/>
          </a:xfrm>
          <a:prstGeom prst="roundRect">
            <a:avLst>
              <a:gd name="adj" fmla="val 50000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650451" y="3264128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650451" y="3264128"/>
            <a:ext cx="2374900" cy="228600"/>
          </a:xfrm>
          <a:prstGeom prst="roundRect">
            <a:avLst>
              <a:gd name="adj" fmla="val 50000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650451" y="3805923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650451" y="3805923"/>
            <a:ext cx="4267200" cy="228600"/>
          </a:xfrm>
          <a:prstGeom prst="roundRect">
            <a:avLst>
              <a:gd name="adj" fmla="val 50000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89940" y="218725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添加文本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89940" y="268274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添加文本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89940" y="322453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添加文本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689940" y="376633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添加文本</a:t>
            </a:r>
          </a:p>
        </p:txBody>
      </p:sp>
      <p:sp>
        <p:nvSpPr>
          <p:cNvPr id="23" name="椭圆 22"/>
          <p:cNvSpPr/>
          <p:nvPr/>
        </p:nvSpPr>
        <p:spPr>
          <a:xfrm>
            <a:off x="1648010" y="2122669"/>
            <a:ext cx="2181795" cy="2181795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B90D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156282" y="4752839"/>
            <a:ext cx="10980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熊猫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0874" y="5166620"/>
            <a:ext cx="20691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领域专家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6" name="0"/>
          <p:cNvSpPr txBox="1">
            <a:spLocks noChangeArrowheads="1"/>
          </p:cNvSpPr>
          <p:nvPr/>
        </p:nvSpPr>
        <p:spPr bwMode="auto">
          <a:xfrm>
            <a:off x="4593300" y="4956565"/>
            <a:ext cx="6056603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单击此处编辑您要的内容，建议您在展示时采用微软雅黑字体。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9" name="0"/>
          <p:cNvSpPr txBox="1">
            <a:spLocks noChangeArrowheads="1"/>
          </p:cNvSpPr>
          <p:nvPr/>
        </p:nvSpPr>
        <p:spPr bwMode="auto">
          <a:xfrm>
            <a:off x="4593299" y="4629540"/>
            <a:ext cx="2151062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主要理论一句话概括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59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</a:p>
        </p:txBody>
      </p:sp>
      <p:pic>
        <p:nvPicPr>
          <p:cNvPr id="61" name="Picture 60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418">
        <p14:reveal/>
      </p:transition>
    </mc:Choice>
    <mc:Fallback xmlns="">
      <p:transition spd="slow" advTm="3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987059" y="1967696"/>
            <a:ext cx="2254877" cy="3761004"/>
          </a:xfrm>
          <a:prstGeom prst="roundRect">
            <a:avLst>
              <a:gd name="adj" fmla="val 4016"/>
            </a:avLst>
          </a:prstGeom>
          <a:solidFill>
            <a:srgbClr val="A70C1B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62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1"/>
          <p:cNvSpPr/>
          <p:nvPr/>
        </p:nvSpPr>
        <p:spPr>
          <a:xfrm>
            <a:off x="996698" y="3399951"/>
            <a:ext cx="2254877" cy="4543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1"/>
          <p:cNvSpPr/>
          <p:nvPr/>
        </p:nvSpPr>
        <p:spPr>
          <a:xfrm>
            <a:off x="1755151" y="2395432"/>
            <a:ext cx="718692" cy="712470"/>
          </a:xfrm>
          <a:custGeom>
            <a:avLst/>
            <a:gdLst/>
            <a:ahLst/>
            <a:cxnLst/>
            <a:rect l="l" t="t" r="r" b="b"/>
            <a:pathLst>
              <a:path w="206276" h="204490">
                <a:moveTo>
                  <a:pt x="97334" y="133052"/>
                </a:moveTo>
                <a:lnTo>
                  <a:pt x="119212" y="133052"/>
                </a:lnTo>
                <a:cubicBezTo>
                  <a:pt x="121593" y="133052"/>
                  <a:pt x="122783" y="134094"/>
                  <a:pt x="122783" y="136178"/>
                </a:cubicBezTo>
                <a:cubicBezTo>
                  <a:pt x="122783" y="138559"/>
                  <a:pt x="121593" y="139750"/>
                  <a:pt x="119212" y="139750"/>
                </a:cubicBezTo>
                <a:lnTo>
                  <a:pt x="97334" y="139750"/>
                </a:lnTo>
                <a:cubicBezTo>
                  <a:pt x="95250" y="139750"/>
                  <a:pt x="94208" y="138559"/>
                  <a:pt x="94208" y="136178"/>
                </a:cubicBezTo>
                <a:cubicBezTo>
                  <a:pt x="94208" y="134094"/>
                  <a:pt x="95250" y="133052"/>
                  <a:pt x="97334" y="133052"/>
                </a:cubicBezTo>
                <a:close/>
                <a:moveTo>
                  <a:pt x="71884" y="133052"/>
                </a:moveTo>
                <a:lnTo>
                  <a:pt x="84386" y="133052"/>
                </a:lnTo>
                <a:cubicBezTo>
                  <a:pt x="86469" y="133052"/>
                  <a:pt x="87511" y="134094"/>
                  <a:pt x="87511" y="136178"/>
                </a:cubicBezTo>
                <a:cubicBezTo>
                  <a:pt x="87511" y="138559"/>
                  <a:pt x="86469" y="139750"/>
                  <a:pt x="84386" y="139750"/>
                </a:cubicBezTo>
                <a:lnTo>
                  <a:pt x="71884" y="139750"/>
                </a:lnTo>
                <a:cubicBezTo>
                  <a:pt x="69801" y="139750"/>
                  <a:pt x="68759" y="138559"/>
                  <a:pt x="68759" y="136178"/>
                </a:cubicBezTo>
                <a:cubicBezTo>
                  <a:pt x="68759" y="134094"/>
                  <a:pt x="69801" y="133052"/>
                  <a:pt x="71884" y="133052"/>
                </a:cubicBezTo>
                <a:close/>
                <a:moveTo>
                  <a:pt x="160735" y="117426"/>
                </a:moveTo>
                <a:lnTo>
                  <a:pt x="166985" y="117426"/>
                </a:lnTo>
                <a:cubicBezTo>
                  <a:pt x="169069" y="117426"/>
                  <a:pt x="170111" y="118467"/>
                  <a:pt x="170111" y="120551"/>
                </a:cubicBezTo>
                <a:cubicBezTo>
                  <a:pt x="170111" y="122634"/>
                  <a:pt x="169069" y="123676"/>
                  <a:pt x="166985" y="123676"/>
                </a:cubicBezTo>
                <a:lnTo>
                  <a:pt x="160735" y="123676"/>
                </a:lnTo>
                <a:cubicBezTo>
                  <a:pt x="158651" y="123676"/>
                  <a:pt x="157609" y="122634"/>
                  <a:pt x="157609" y="120551"/>
                </a:cubicBezTo>
                <a:cubicBezTo>
                  <a:pt x="157609" y="118467"/>
                  <a:pt x="158651" y="117426"/>
                  <a:pt x="160735" y="117426"/>
                </a:cubicBezTo>
                <a:close/>
                <a:moveTo>
                  <a:pt x="116086" y="117426"/>
                </a:moveTo>
                <a:lnTo>
                  <a:pt x="147787" y="117426"/>
                </a:lnTo>
                <a:cubicBezTo>
                  <a:pt x="150168" y="117426"/>
                  <a:pt x="151358" y="118467"/>
                  <a:pt x="151358" y="120551"/>
                </a:cubicBezTo>
                <a:cubicBezTo>
                  <a:pt x="151358" y="122634"/>
                  <a:pt x="150168" y="123676"/>
                  <a:pt x="147787" y="123676"/>
                </a:cubicBezTo>
                <a:lnTo>
                  <a:pt x="116086" y="123676"/>
                </a:lnTo>
                <a:cubicBezTo>
                  <a:pt x="114003" y="123676"/>
                  <a:pt x="112961" y="122634"/>
                  <a:pt x="112961" y="120551"/>
                </a:cubicBezTo>
                <a:cubicBezTo>
                  <a:pt x="112961" y="118467"/>
                  <a:pt x="114003" y="117426"/>
                  <a:pt x="116086" y="117426"/>
                </a:cubicBezTo>
                <a:close/>
                <a:moveTo>
                  <a:pt x="71884" y="117426"/>
                </a:moveTo>
                <a:lnTo>
                  <a:pt x="103585" y="117426"/>
                </a:lnTo>
                <a:cubicBezTo>
                  <a:pt x="105668" y="117426"/>
                  <a:pt x="106710" y="118467"/>
                  <a:pt x="106710" y="120551"/>
                </a:cubicBezTo>
                <a:cubicBezTo>
                  <a:pt x="106710" y="122634"/>
                  <a:pt x="105668" y="123676"/>
                  <a:pt x="103585" y="123676"/>
                </a:cubicBezTo>
                <a:lnTo>
                  <a:pt x="71884" y="123676"/>
                </a:lnTo>
                <a:cubicBezTo>
                  <a:pt x="69801" y="123676"/>
                  <a:pt x="68759" y="122634"/>
                  <a:pt x="68759" y="120551"/>
                </a:cubicBezTo>
                <a:cubicBezTo>
                  <a:pt x="68759" y="118467"/>
                  <a:pt x="69801" y="117426"/>
                  <a:pt x="71884" y="117426"/>
                </a:cubicBezTo>
                <a:close/>
                <a:moveTo>
                  <a:pt x="135285" y="98227"/>
                </a:moveTo>
                <a:lnTo>
                  <a:pt x="166985" y="98227"/>
                </a:lnTo>
                <a:cubicBezTo>
                  <a:pt x="169069" y="98227"/>
                  <a:pt x="170111" y="99268"/>
                  <a:pt x="170111" y="101352"/>
                </a:cubicBezTo>
                <a:cubicBezTo>
                  <a:pt x="170111" y="103436"/>
                  <a:pt x="169069" y="104477"/>
                  <a:pt x="166985" y="104477"/>
                </a:cubicBezTo>
                <a:lnTo>
                  <a:pt x="135285" y="104477"/>
                </a:lnTo>
                <a:cubicBezTo>
                  <a:pt x="133201" y="104477"/>
                  <a:pt x="132160" y="103436"/>
                  <a:pt x="132160" y="101352"/>
                </a:cubicBezTo>
                <a:cubicBezTo>
                  <a:pt x="132160" y="99268"/>
                  <a:pt x="133201" y="98227"/>
                  <a:pt x="135285" y="98227"/>
                </a:cubicBezTo>
                <a:close/>
                <a:moveTo>
                  <a:pt x="97334" y="98227"/>
                </a:moveTo>
                <a:lnTo>
                  <a:pt x="122783" y="98227"/>
                </a:lnTo>
                <a:cubicBezTo>
                  <a:pt x="124867" y="98227"/>
                  <a:pt x="125909" y="99268"/>
                  <a:pt x="125909" y="101352"/>
                </a:cubicBezTo>
                <a:cubicBezTo>
                  <a:pt x="125909" y="103436"/>
                  <a:pt x="124867" y="104477"/>
                  <a:pt x="122783" y="104477"/>
                </a:cubicBezTo>
                <a:lnTo>
                  <a:pt x="97334" y="104477"/>
                </a:lnTo>
                <a:cubicBezTo>
                  <a:pt x="95250" y="104477"/>
                  <a:pt x="94208" y="103436"/>
                  <a:pt x="94208" y="101352"/>
                </a:cubicBezTo>
                <a:cubicBezTo>
                  <a:pt x="94208" y="99268"/>
                  <a:pt x="95250" y="98227"/>
                  <a:pt x="97334" y="98227"/>
                </a:cubicBezTo>
                <a:close/>
                <a:moveTo>
                  <a:pt x="71884" y="98227"/>
                </a:moveTo>
                <a:lnTo>
                  <a:pt x="84386" y="98227"/>
                </a:lnTo>
                <a:cubicBezTo>
                  <a:pt x="86469" y="98227"/>
                  <a:pt x="87511" y="99268"/>
                  <a:pt x="87511" y="101352"/>
                </a:cubicBezTo>
                <a:cubicBezTo>
                  <a:pt x="87511" y="103436"/>
                  <a:pt x="86469" y="104477"/>
                  <a:pt x="84386" y="104477"/>
                </a:cubicBezTo>
                <a:lnTo>
                  <a:pt x="71884" y="104477"/>
                </a:lnTo>
                <a:cubicBezTo>
                  <a:pt x="69801" y="104477"/>
                  <a:pt x="68759" y="103436"/>
                  <a:pt x="68759" y="101352"/>
                </a:cubicBezTo>
                <a:cubicBezTo>
                  <a:pt x="68759" y="99268"/>
                  <a:pt x="69801" y="98227"/>
                  <a:pt x="71884" y="98227"/>
                </a:cubicBezTo>
                <a:close/>
                <a:moveTo>
                  <a:pt x="154484" y="82600"/>
                </a:moveTo>
                <a:lnTo>
                  <a:pt x="166985" y="82600"/>
                </a:lnTo>
                <a:cubicBezTo>
                  <a:pt x="169069" y="82600"/>
                  <a:pt x="170111" y="83642"/>
                  <a:pt x="170111" y="85725"/>
                </a:cubicBezTo>
                <a:cubicBezTo>
                  <a:pt x="170111" y="87809"/>
                  <a:pt x="169069" y="88851"/>
                  <a:pt x="166985" y="88851"/>
                </a:cubicBezTo>
                <a:lnTo>
                  <a:pt x="154484" y="88851"/>
                </a:lnTo>
                <a:cubicBezTo>
                  <a:pt x="152400" y="88851"/>
                  <a:pt x="151358" y="87809"/>
                  <a:pt x="151358" y="85725"/>
                </a:cubicBezTo>
                <a:cubicBezTo>
                  <a:pt x="151358" y="83642"/>
                  <a:pt x="152400" y="82600"/>
                  <a:pt x="154484" y="82600"/>
                </a:cubicBezTo>
                <a:close/>
                <a:moveTo>
                  <a:pt x="109835" y="82600"/>
                </a:moveTo>
                <a:lnTo>
                  <a:pt x="141536" y="82600"/>
                </a:lnTo>
                <a:cubicBezTo>
                  <a:pt x="143619" y="82600"/>
                  <a:pt x="144661" y="83642"/>
                  <a:pt x="144661" y="85725"/>
                </a:cubicBezTo>
                <a:cubicBezTo>
                  <a:pt x="144661" y="87809"/>
                  <a:pt x="143619" y="88851"/>
                  <a:pt x="141536" y="88851"/>
                </a:cubicBezTo>
                <a:lnTo>
                  <a:pt x="109835" y="88851"/>
                </a:lnTo>
                <a:cubicBezTo>
                  <a:pt x="107752" y="88851"/>
                  <a:pt x="106710" y="87809"/>
                  <a:pt x="106710" y="85725"/>
                </a:cubicBezTo>
                <a:cubicBezTo>
                  <a:pt x="106710" y="83642"/>
                  <a:pt x="107752" y="82600"/>
                  <a:pt x="109835" y="82600"/>
                </a:cubicBezTo>
                <a:close/>
                <a:moveTo>
                  <a:pt x="71884" y="82600"/>
                </a:moveTo>
                <a:lnTo>
                  <a:pt x="97334" y="82600"/>
                </a:lnTo>
                <a:cubicBezTo>
                  <a:pt x="99417" y="82600"/>
                  <a:pt x="100459" y="83642"/>
                  <a:pt x="100459" y="85725"/>
                </a:cubicBezTo>
                <a:cubicBezTo>
                  <a:pt x="100459" y="87809"/>
                  <a:pt x="99417" y="88851"/>
                  <a:pt x="97334" y="88851"/>
                </a:cubicBezTo>
                <a:lnTo>
                  <a:pt x="71884" y="88851"/>
                </a:lnTo>
                <a:cubicBezTo>
                  <a:pt x="69801" y="88851"/>
                  <a:pt x="68759" y="87809"/>
                  <a:pt x="68759" y="85725"/>
                </a:cubicBezTo>
                <a:cubicBezTo>
                  <a:pt x="68759" y="83642"/>
                  <a:pt x="69801" y="82600"/>
                  <a:pt x="71884" y="82600"/>
                </a:cubicBezTo>
                <a:close/>
                <a:moveTo>
                  <a:pt x="55811" y="60276"/>
                </a:moveTo>
                <a:cubicBezTo>
                  <a:pt x="50453" y="60276"/>
                  <a:pt x="47774" y="63252"/>
                  <a:pt x="47774" y="69205"/>
                </a:cubicBezTo>
                <a:lnTo>
                  <a:pt x="47774" y="152251"/>
                </a:lnTo>
                <a:cubicBezTo>
                  <a:pt x="47774" y="158502"/>
                  <a:pt x="50453" y="161627"/>
                  <a:pt x="55811" y="161627"/>
                </a:cubicBezTo>
                <a:lnTo>
                  <a:pt x="78135" y="161627"/>
                </a:lnTo>
                <a:cubicBezTo>
                  <a:pt x="79623" y="161627"/>
                  <a:pt x="81112" y="162372"/>
                  <a:pt x="82600" y="163860"/>
                </a:cubicBezTo>
                <a:cubicBezTo>
                  <a:pt x="83790" y="164753"/>
                  <a:pt x="84386" y="166241"/>
                  <a:pt x="84386" y="168325"/>
                </a:cubicBezTo>
                <a:lnTo>
                  <a:pt x="83939" y="185738"/>
                </a:lnTo>
                <a:lnTo>
                  <a:pt x="115640" y="162967"/>
                </a:lnTo>
                <a:cubicBezTo>
                  <a:pt x="116830" y="162074"/>
                  <a:pt x="118021" y="161627"/>
                  <a:pt x="119212" y="161627"/>
                </a:cubicBezTo>
                <a:lnTo>
                  <a:pt x="183059" y="161627"/>
                </a:lnTo>
                <a:cubicBezTo>
                  <a:pt x="185738" y="161627"/>
                  <a:pt x="188193" y="160734"/>
                  <a:pt x="190426" y="158949"/>
                </a:cubicBezTo>
                <a:cubicBezTo>
                  <a:pt x="192658" y="157163"/>
                  <a:pt x="193774" y="154930"/>
                  <a:pt x="193774" y="152251"/>
                </a:cubicBezTo>
                <a:lnTo>
                  <a:pt x="193774" y="69205"/>
                </a:lnTo>
                <a:cubicBezTo>
                  <a:pt x="193774" y="66824"/>
                  <a:pt x="192658" y="64740"/>
                  <a:pt x="190426" y="62954"/>
                </a:cubicBezTo>
                <a:cubicBezTo>
                  <a:pt x="188193" y="61168"/>
                  <a:pt x="185738" y="60276"/>
                  <a:pt x="183059" y="60276"/>
                </a:cubicBezTo>
                <a:close/>
                <a:moveTo>
                  <a:pt x="55811" y="47327"/>
                </a:moveTo>
                <a:lnTo>
                  <a:pt x="183059" y="47327"/>
                </a:lnTo>
                <a:cubicBezTo>
                  <a:pt x="189310" y="47327"/>
                  <a:pt x="194742" y="49485"/>
                  <a:pt x="199355" y="53801"/>
                </a:cubicBezTo>
                <a:cubicBezTo>
                  <a:pt x="203969" y="58117"/>
                  <a:pt x="206276" y="63252"/>
                  <a:pt x="206276" y="69205"/>
                </a:cubicBezTo>
                <a:lnTo>
                  <a:pt x="206276" y="152251"/>
                </a:lnTo>
                <a:cubicBezTo>
                  <a:pt x="206276" y="158204"/>
                  <a:pt x="203895" y="163413"/>
                  <a:pt x="199132" y="167878"/>
                </a:cubicBezTo>
                <a:cubicBezTo>
                  <a:pt x="194370" y="172343"/>
                  <a:pt x="189012" y="174576"/>
                  <a:pt x="183059" y="174576"/>
                </a:cubicBezTo>
                <a:lnTo>
                  <a:pt x="121444" y="174576"/>
                </a:lnTo>
                <a:lnTo>
                  <a:pt x="80814" y="203597"/>
                </a:lnTo>
                <a:cubicBezTo>
                  <a:pt x="79623" y="204192"/>
                  <a:pt x="78433" y="204490"/>
                  <a:pt x="77242" y="204490"/>
                </a:cubicBezTo>
                <a:cubicBezTo>
                  <a:pt x="76051" y="204490"/>
                  <a:pt x="75158" y="204341"/>
                  <a:pt x="74563" y="204044"/>
                </a:cubicBezTo>
                <a:cubicBezTo>
                  <a:pt x="72182" y="202555"/>
                  <a:pt x="70991" y="200620"/>
                  <a:pt x="70991" y="198239"/>
                </a:cubicBezTo>
                <a:lnTo>
                  <a:pt x="71438" y="174576"/>
                </a:lnTo>
                <a:lnTo>
                  <a:pt x="55811" y="174576"/>
                </a:lnTo>
                <a:cubicBezTo>
                  <a:pt x="49858" y="174576"/>
                  <a:pt x="44872" y="172418"/>
                  <a:pt x="40854" y="168102"/>
                </a:cubicBezTo>
                <a:cubicBezTo>
                  <a:pt x="36835" y="163785"/>
                  <a:pt x="34826" y="158502"/>
                  <a:pt x="34826" y="152251"/>
                </a:cubicBezTo>
                <a:lnTo>
                  <a:pt x="34826" y="69205"/>
                </a:lnTo>
                <a:cubicBezTo>
                  <a:pt x="34826" y="63252"/>
                  <a:pt x="36835" y="58117"/>
                  <a:pt x="40854" y="53801"/>
                </a:cubicBezTo>
                <a:cubicBezTo>
                  <a:pt x="44872" y="49485"/>
                  <a:pt x="49858" y="47327"/>
                  <a:pt x="55811" y="47327"/>
                </a:cubicBezTo>
                <a:close/>
                <a:moveTo>
                  <a:pt x="20538" y="0"/>
                </a:moveTo>
                <a:lnTo>
                  <a:pt x="148233" y="0"/>
                </a:lnTo>
                <a:cubicBezTo>
                  <a:pt x="154484" y="0"/>
                  <a:pt x="159916" y="2084"/>
                  <a:pt x="164530" y="6251"/>
                </a:cubicBezTo>
                <a:cubicBezTo>
                  <a:pt x="169143" y="10418"/>
                  <a:pt x="171450" y="15478"/>
                  <a:pt x="171450" y="21431"/>
                </a:cubicBezTo>
                <a:lnTo>
                  <a:pt x="171450" y="25450"/>
                </a:lnTo>
                <a:cubicBezTo>
                  <a:pt x="171450" y="26938"/>
                  <a:pt x="170855" y="28352"/>
                  <a:pt x="169664" y="29691"/>
                </a:cubicBezTo>
                <a:cubicBezTo>
                  <a:pt x="168474" y="31031"/>
                  <a:pt x="166985" y="31701"/>
                  <a:pt x="165199" y="31701"/>
                </a:cubicBezTo>
                <a:cubicBezTo>
                  <a:pt x="163413" y="31701"/>
                  <a:pt x="161851" y="31031"/>
                  <a:pt x="160511" y="29691"/>
                </a:cubicBezTo>
                <a:cubicBezTo>
                  <a:pt x="159172" y="28352"/>
                  <a:pt x="158502" y="26938"/>
                  <a:pt x="158502" y="25450"/>
                </a:cubicBezTo>
                <a:lnTo>
                  <a:pt x="158502" y="21431"/>
                </a:lnTo>
                <a:cubicBezTo>
                  <a:pt x="158502" y="19050"/>
                  <a:pt x="157460" y="16967"/>
                  <a:pt x="155377" y="15181"/>
                </a:cubicBezTo>
                <a:cubicBezTo>
                  <a:pt x="153293" y="13395"/>
                  <a:pt x="150912" y="12502"/>
                  <a:pt x="148233" y="12502"/>
                </a:cubicBezTo>
                <a:lnTo>
                  <a:pt x="20538" y="12502"/>
                </a:lnTo>
                <a:cubicBezTo>
                  <a:pt x="15181" y="12502"/>
                  <a:pt x="12502" y="15478"/>
                  <a:pt x="12502" y="21431"/>
                </a:cubicBezTo>
                <a:lnTo>
                  <a:pt x="12502" y="104477"/>
                </a:lnTo>
                <a:cubicBezTo>
                  <a:pt x="12502" y="107156"/>
                  <a:pt x="13246" y="109240"/>
                  <a:pt x="14734" y="110728"/>
                </a:cubicBezTo>
                <a:cubicBezTo>
                  <a:pt x="17711" y="113407"/>
                  <a:pt x="17860" y="116384"/>
                  <a:pt x="15181" y="119658"/>
                </a:cubicBezTo>
                <a:cubicBezTo>
                  <a:pt x="13692" y="121146"/>
                  <a:pt x="12055" y="121890"/>
                  <a:pt x="10269" y="121890"/>
                </a:cubicBezTo>
                <a:cubicBezTo>
                  <a:pt x="8781" y="121890"/>
                  <a:pt x="7442" y="121295"/>
                  <a:pt x="6251" y="120104"/>
                </a:cubicBezTo>
                <a:cubicBezTo>
                  <a:pt x="2084" y="116235"/>
                  <a:pt x="0" y="111026"/>
                  <a:pt x="0" y="104477"/>
                </a:cubicBezTo>
                <a:lnTo>
                  <a:pt x="0" y="21431"/>
                </a:lnTo>
                <a:cubicBezTo>
                  <a:pt x="0" y="15478"/>
                  <a:pt x="1935" y="10418"/>
                  <a:pt x="5804" y="6251"/>
                </a:cubicBezTo>
                <a:cubicBezTo>
                  <a:pt x="9674" y="2084"/>
                  <a:pt x="14585" y="0"/>
                  <a:pt x="205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1"/>
          <p:cNvSpPr/>
          <p:nvPr/>
        </p:nvSpPr>
        <p:spPr>
          <a:xfrm>
            <a:off x="3634038" y="1967696"/>
            <a:ext cx="2254877" cy="3761004"/>
          </a:xfrm>
          <a:prstGeom prst="roundRect">
            <a:avLst>
              <a:gd name="adj" fmla="val 4016"/>
            </a:avLst>
          </a:prstGeom>
          <a:solidFill>
            <a:srgbClr val="A70C1B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62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îṥľïḋé"/>
          <p:cNvSpPr/>
          <p:nvPr/>
        </p:nvSpPr>
        <p:spPr>
          <a:xfrm>
            <a:off x="3643678" y="3399951"/>
            <a:ext cx="2254877" cy="4543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íşḻídé"/>
          <p:cNvSpPr/>
          <p:nvPr/>
        </p:nvSpPr>
        <p:spPr>
          <a:xfrm>
            <a:off x="4404235" y="2393418"/>
            <a:ext cx="714483" cy="714482"/>
          </a:xfrm>
          <a:custGeom>
            <a:avLst/>
            <a:gdLst/>
            <a:ahLst/>
            <a:cxnLst/>
            <a:rect l="l" t="t" r="r" b="b"/>
            <a:pathLst>
              <a:path w="203597" h="203597">
                <a:moveTo>
                  <a:pt x="30249" y="120104"/>
                </a:moveTo>
                <a:cubicBezTo>
                  <a:pt x="30919" y="120402"/>
                  <a:pt x="31402" y="121146"/>
                  <a:pt x="31700" y="122336"/>
                </a:cubicBezTo>
                <a:cubicBezTo>
                  <a:pt x="36165" y="136029"/>
                  <a:pt x="44202" y="147339"/>
                  <a:pt x="55810" y="156269"/>
                </a:cubicBezTo>
                <a:cubicBezTo>
                  <a:pt x="57596" y="157460"/>
                  <a:pt x="57894" y="158948"/>
                  <a:pt x="56703" y="160734"/>
                </a:cubicBezTo>
                <a:cubicBezTo>
                  <a:pt x="55810" y="161627"/>
                  <a:pt x="54917" y="162073"/>
                  <a:pt x="54024" y="162073"/>
                </a:cubicBezTo>
                <a:cubicBezTo>
                  <a:pt x="53429" y="162073"/>
                  <a:pt x="52834" y="161776"/>
                  <a:pt x="52238" y="161180"/>
                </a:cubicBezTo>
                <a:cubicBezTo>
                  <a:pt x="39141" y="151358"/>
                  <a:pt x="30361" y="139005"/>
                  <a:pt x="25896" y="124122"/>
                </a:cubicBezTo>
                <a:cubicBezTo>
                  <a:pt x="24705" y="122336"/>
                  <a:pt x="25300" y="121146"/>
                  <a:pt x="27682" y="120550"/>
                </a:cubicBezTo>
                <a:cubicBezTo>
                  <a:pt x="28724" y="119955"/>
                  <a:pt x="29579" y="119806"/>
                  <a:pt x="30249" y="120104"/>
                </a:cubicBezTo>
                <a:close/>
                <a:moveTo>
                  <a:pt x="25449" y="98673"/>
                </a:moveTo>
                <a:cubicBezTo>
                  <a:pt x="27533" y="98673"/>
                  <a:pt x="28575" y="99714"/>
                  <a:pt x="28575" y="101798"/>
                </a:cubicBezTo>
                <a:cubicBezTo>
                  <a:pt x="28575" y="104179"/>
                  <a:pt x="28724" y="106114"/>
                  <a:pt x="29021" y="107602"/>
                </a:cubicBezTo>
                <a:cubicBezTo>
                  <a:pt x="29021" y="109686"/>
                  <a:pt x="27979" y="110728"/>
                  <a:pt x="25896" y="110728"/>
                </a:cubicBezTo>
                <a:lnTo>
                  <a:pt x="25449" y="110728"/>
                </a:lnTo>
                <a:cubicBezTo>
                  <a:pt x="23961" y="110728"/>
                  <a:pt x="22919" y="109835"/>
                  <a:pt x="22324" y="108049"/>
                </a:cubicBezTo>
                <a:lnTo>
                  <a:pt x="22324" y="101798"/>
                </a:lnTo>
                <a:cubicBezTo>
                  <a:pt x="22324" y="99714"/>
                  <a:pt x="23366" y="98673"/>
                  <a:pt x="25449" y="98673"/>
                </a:cubicBezTo>
                <a:close/>
                <a:moveTo>
                  <a:pt x="36611" y="41076"/>
                </a:moveTo>
                <a:cubicBezTo>
                  <a:pt x="20538" y="58043"/>
                  <a:pt x="12501" y="78283"/>
                  <a:pt x="12501" y="101798"/>
                </a:cubicBezTo>
                <a:cubicBezTo>
                  <a:pt x="12501" y="126206"/>
                  <a:pt x="21282" y="147191"/>
                  <a:pt x="38844" y="164752"/>
                </a:cubicBezTo>
                <a:cubicBezTo>
                  <a:pt x="56406" y="182314"/>
                  <a:pt x="77390" y="191095"/>
                  <a:pt x="101798" y="191095"/>
                </a:cubicBezTo>
                <a:cubicBezTo>
                  <a:pt x="125313" y="191095"/>
                  <a:pt x="145628" y="183058"/>
                  <a:pt x="162743" y="166985"/>
                </a:cubicBezTo>
                <a:cubicBezTo>
                  <a:pt x="179858" y="150911"/>
                  <a:pt x="189160" y="131117"/>
                  <a:pt x="190649" y="107602"/>
                </a:cubicBezTo>
                <a:cubicBezTo>
                  <a:pt x="190946" y="106709"/>
                  <a:pt x="191095" y="104923"/>
                  <a:pt x="191095" y="102245"/>
                </a:cubicBezTo>
                <a:lnTo>
                  <a:pt x="101798" y="104923"/>
                </a:lnTo>
                <a:lnTo>
                  <a:pt x="100459" y="104923"/>
                </a:lnTo>
                <a:lnTo>
                  <a:pt x="100459" y="104477"/>
                </a:lnTo>
                <a:cubicBezTo>
                  <a:pt x="100161" y="104477"/>
                  <a:pt x="99863" y="104328"/>
                  <a:pt x="99566" y="104030"/>
                </a:cubicBezTo>
                <a:close/>
                <a:moveTo>
                  <a:pt x="165199" y="39290"/>
                </a:moveTo>
                <a:lnTo>
                  <a:pt x="109388" y="98226"/>
                </a:lnTo>
                <a:lnTo>
                  <a:pt x="190649" y="95994"/>
                </a:lnTo>
                <a:cubicBezTo>
                  <a:pt x="189160" y="73670"/>
                  <a:pt x="180677" y="54768"/>
                  <a:pt x="165199" y="39290"/>
                </a:cubicBezTo>
                <a:close/>
                <a:moveTo>
                  <a:pt x="101798" y="12501"/>
                </a:moveTo>
                <a:cubicBezTo>
                  <a:pt x="78283" y="12501"/>
                  <a:pt x="58043" y="20538"/>
                  <a:pt x="41076" y="36611"/>
                </a:cubicBezTo>
                <a:lnTo>
                  <a:pt x="101798" y="97333"/>
                </a:lnTo>
                <a:lnTo>
                  <a:pt x="160734" y="34825"/>
                </a:lnTo>
                <a:cubicBezTo>
                  <a:pt x="156567" y="31551"/>
                  <a:pt x="153590" y="29319"/>
                  <a:pt x="151804" y="28128"/>
                </a:cubicBezTo>
                <a:cubicBezTo>
                  <a:pt x="136922" y="17710"/>
                  <a:pt x="120253" y="12501"/>
                  <a:pt x="101798" y="12501"/>
                </a:cubicBezTo>
                <a:close/>
                <a:moveTo>
                  <a:pt x="101798" y="0"/>
                </a:moveTo>
                <a:cubicBezTo>
                  <a:pt x="122932" y="0"/>
                  <a:pt x="141982" y="5804"/>
                  <a:pt x="158948" y="17412"/>
                </a:cubicBezTo>
                <a:cubicBezTo>
                  <a:pt x="172938" y="26937"/>
                  <a:pt x="183877" y="39141"/>
                  <a:pt x="191765" y="54024"/>
                </a:cubicBezTo>
                <a:cubicBezTo>
                  <a:pt x="199653" y="68907"/>
                  <a:pt x="203597" y="84832"/>
                  <a:pt x="203597" y="101798"/>
                </a:cubicBezTo>
                <a:lnTo>
                  <a:pt x="203597" y="108942"/>
                </a:lnTo>
                <a:cubicBezTo>
                  <a:pt x="201811" y="135433"/>
                  <a:pt x="191095" y="157832"/>
                  <a:pt x="171450" y="176138"/>
                </a:cubicBezTo>
                <a:cubicBezTo>
                  <a:pt x="151804" y="194444"/>
                  <a:pt x="128587" y="203597"/>
                  <a:pt x="101798" y="203597"/>
                </a:cubicBezTo>
                <a:cubicBezTo>
                  <a:pt x="73818" y="203597"/>
                  <a:pt x="49857" y="193625"/>
                  <a:pt x="29914" y="173682"/>
                </a:cubicBezTo>
                <a:cubicBezTo>
                  <a:pt x="9971" y="153739"/>
                  <a:pt x="0" y="129778"/>
                  <a:pt x="0" y="101798"/>
                </a:cubicBezTo>
                <a:cubicBezTo>
                  <a:pt x="0" y="73818"/>
                  <a:pt x="9971" y="49857"/>
                  <a:pt x="29914" y="29914"/>
                </a:cubicBezTo>
                <a:cubicBezTo>
                  <a:pt x="49857" y="9971"/>
                  <a:pt x="73818" y="0"/>
                  <a:pt x="1017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1"/>
          <p:cNvSpPr/>
          <p:nvPr/>
        </p:nvSpPr>
        <p:spPr>
          <a:xfrm>
            <a:off x="6281017" y="1967696"/>
            <a:ext cx="2254877" cy="3761004"/>
          </a:xfrm>
          <a:prstGeom prst="roundRect">
            <a:avLst>
              <a:gd name="adj" fmla="val 4016"/>
            </a:avLst>
          </a:prstGeom>
          <a:solidFill>
            <a:srgbClr val="A70C1B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62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íSḷîďé"/>
          <p:cNvSpPr/>
          <p:nvPr/>
        </p:nvSpPr>
        <p:spPr>
          <a:xfrm>
            <a:off x="6290657" y="3399951"/>
            <a:ext cx="2254877" cy="4543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ís1ídé"/>
          <p:cNvSpPr/>
          <p:nvPr/>
        </p:nvSpPr>
        <p:spPr>
          <a:xfrm>
            <a:off x="7052560" y="2385609"/>
            <a:ext cx="711789" cy="714482"/>
          </a:xfrm>
          <a:custGeom>
            <a:avLst/>
            <a:gdLst/>
            <a:ahLst/>
            <a:cxnLst/>
            <a:rect l="l" t="t" r="r" b="b"/>
            <a:pathLst>
              <a:path w="204608" h="205382">
                <a:moveTo>
                  <a:pt x="46881" y="32147"/>
                </a:moveTo>
                <a:cubicBezTo>
                  <a:pt x="48667" y="31254"/>
                  <a:pt x="50155" y="31551"/>
                  <a:pt x="51346" y="33039"/>
                </a:cubicBezTo>
                <a:cubicBezTo>
                  <a:pt x="52536" y="34825"/>
                  <a:pt x="52239" y="36314"/>
                  <a:pt x="50453" y="37504"/>
                </a:cubicBezTo>
                <a:cubicBezTo>
                  <a:pt x="37356" y="45541"/>
                  <a:pt x="30807" y="57298"/>
                  <a:pt x="30807" y="72777"/>
                </a:cubicBezTo>
                <a:cubicBezTo>
                  <a:pt x="30807" y="74860"/>
                  <a:pt x="29766" y="75902"/>
                  <a:pt x="27682" y="75902"/>
                </a:cubicBezTo>
                <a:cubicBezTo>
                  <a:pt x="25599" y="75902"/>
                  <a:pt x="24557" y="74860"/>
                  <a:pt x="24557" y="72777"/>
                </a:cubicBezTo>
                <a:cubicBezTo>
                  <a:pt x="24557" y="54917"/>
                  <a:pt x="31998" y="41374"/>
                  <a:pt x="46881" y="32147"/>
                </a:cubicBezTo>
                <a:close/>
                <a:moveTo>
                  <a:pt x="61168" y="25896"/>
                </a:moveTo>
                <a:cubicBezTo>
                  <a:pt x="63252" y="25300"/>
                  <a:pt x="64591" y="26045"/>
                  <a:pt x="65187" y="28128"/>
                </a:cubicBezTo>
                <a:cubicBezTo>
                  <a:pt x="65782" y="30212"/>
                  <a:pt x="65038" y="31551"/>
                  <a:pt x="62954" y="32147"/>
                </a:cubicBezTo>
                <a:cubicBezTo>
                  <a:pt x="62657" y="32147"/>
                  <a:pt x="62136" y="32221"/>
                  <a:pt x="61392" y="32370"/>
                </a:cubicBezTo>
                <a:cubicBezTo>
                  <a:pt x="60648" y="32519"/>
                  <a:pt x="60127" y="32742"/>
                  <a:pt x="59829" y="33039"/>
                </a:cubicBezTo>
                <a:lnTo>
                  <a:pt x="58936" y="33039"/>
                </a:lnTo>
                <a:cubicBezTo>
                  <a:pt x="57448" y="33039"/>
                  <a:pt x="56406" y="32295"/>
                  <a:pt x="55811" y="30807"/>
                </a:cubicBezTo>
                <a:cubicBezTo>
                  <a:pt x="55215" y="29319"/>
                  <a:pt x="55811" y="27979"/>
                  <a:pt x="57597" y="26789"/>
                </a:cubicBezTo>
                <a:cubicBezTo>
                  <a:pt x="58787" y="26789"/>
                  <a:pt x="59978" y="26491"/>
                  <a:pt x="61168" y="25896"/>
                </a:cubicBezTo>
                <a:close/>
                <a:moveTo>
                  <a:pt x="72331" y="12948"/>
                </a:moveTo>
                <a:cubicBezTo>
                  <a:pt x="55959" y="12948"/>
                  <a:pt x="41895" y="18752"/>
                  <a:pt x="30138" y="30361"/>
                </a:cubicBezTo>
                <a:cubicBezTo>
                  <a:pt x="18380" y="41969"/>
                  <a:pt x="12502" y="55959"/>
                  <a:pt x="12502" y="72330"/>
                </a:cubicBezTo>
                <a:cubicBezTo>
                  <a:pt x="12502" y="88999"/>
                  <a:pt x="18380" y="103138"/>
                  <a:pt x="30138" y="114746"/>
                </a:cubicBezTo>
                <a:cubicBezTo>
                  <a:pt x="41895" y="126355"/>
                  <a:pt x="55959" y="132159"/>
                  <a:pt x="72331" y="132159"/>
                </a:cubicBezTo>
                <a:cubicBezTo>
                  <a:pt x="82451" y="132159"/>
                  <a:pt x="91678" y="129778"/>
                  <a:pt x="100013" y="125015"/>
                </a:cubicBezTo>
                <a:cubicBezTo>
                  <a:pt x="102691" y="123527"/>
                  <a:pt x="105222" y="123973"/>
                  <a:pt x="107603" y="126355"/>
                </a:cubicBezTo>
                <a:lnTo>
                  <a:pt x="132606" y="151358"/>
                </a:lnTo>
                <a:lnTo>
                  <a:pt x="134838" y="149572"/>
                </a:lnTo>
                <a:cubicBezTo>
                  <a:pt x="137517" y="148084"/>
                  <a:pt x="140047" y="148232"/>
                  <a:pt x="142429" y="150018"/>
                </a:cubicBezTo>
                <a:lnTo>
                  <a:pt x="150912" y="157162"/>
                </a:lnTo>
                <a:cubicBezTo>
                  <a:pt x="153293" y="159543"/>
                  <a:pt x="153740" y="161925"/>
                  <a:pt x="152251" y="164306"/>
                </a:cubicBezTo>
                <a:lnTo>
                  <a:pt x="150465" y="169217"/>
                </a:lnTo>
                <a:lnTo>
                  <a:pt x="157609" y="176361"/>
                </a:lnTo>
                <a:lnTo>
                  <a:pt x="167878" y="177254"/>
                </a:lnTo>
                <a:cubicBezTo>
                  <a:pt x="170259" y="177254"/>
                  <a:pt x="172045" y="178593"/>
                  <a:pt x="173236" y="181272"/>
                </a:cubicBezTo>
                <a:lnTo>
                  <a:pt x="176808" y="191541"/>
                </a:lnTo>
                <a:lnTo>
                  <a:pt x="191542" y="187970"/>
                </a:lnTo>
                <a:lnTo>
                  <a:pt x="189309" y="169217"/>
                </a:lnTo>
                <a:lnTo>
                  <a:pt x="126802" y="106263"/>
                </a:lnTo>
                <a:cubicBezTo>
                  <a:pt x="124420" y="103882"/>
                  <a:pt x="123974" y="101500"/>
                  <a:pt x="125462" y="99119"/>
                </a:cubicBezTo>
                <a:cubicBezTo>
                  <a:pt x="129629" y="91082"/>
                  <a:pt x="131713" y="82153"/>
                  <a:pt x="131713" y="72330"/>
                </a:cubicBezTo>
                <a:cubicBezTo>
                  <a:pt x="131713" y="55959"/>
                  <a:pt x="125909" y="41969"/>
                  <a:pt x="114300" y="30361"/>
                </a:cubicBezTo>
                <a:cubicBezTo>
                  <a:pt x="102691" y="18752"/>
                  <a:pt x="88702" y="12948"/>
                  <a:pt x="72331" y="12948"/>
                </a:cubicBezTo>
                <a:close/>
                <a:moveTo>
                  <a:pt x="72331" y="0"/>
                </a:moveTo>
                <a:cubicBezTo>
                  <a:pt x="92274" y="0"/>
                  <a:pt x="109314" y="7069"/>
                  <a:pt x="123453" y="21208"/>
                </a:cubicBezTo>
                <a:cubicBezTo>
                  <a:pt x="137592" y="35346"/>
                  <a:pt x="144661" y="52387"/>
                  <a:pt x="144661" y="72330"/>
                </a:cubicBezTo>
                <a:cubicBezTo>
                  <a:pt x="144661" y="81260"/>
                  <a:pt x="142726" y="90636"/>
                  <a:pt x="138857" y="100459"/>
                </a:cubicBezTo>
                <a:lnTo>
                  <a:pt x="200025" y="161627"/>
                </a:lnTo>
                <a:cubicBezTo>
                  <a:pt x="201216" y="162818"/>
                  <a:pt x="201811" y="164157"/>
                  <a:pt x="201811" y="165645"/>
                </a:cubicBezTo>
                <a:lnTo>
                  <a:pt x="204490" y="192434"/>
                </a:lnTo>
                <a:cubicBezTo>
                  <a:pt x="205085" y="196304"/>
                  <a:pt x="203448" y="198536"/>
                  <a:pt x="199579" y="199132"/>
                </a:cubicBezTo>
                <a:lnTo>
                  <a:pt x="174129" y="204936"/>
                </a:lnTo>
                <a:cubicBezTo>
                  <a:pt x="173831" y="205234"/>
                  <a:pt x="173385" y="205382"/>
                  <a:pt x="172790" y="205382"/>
                </a:cubicBezTo>
                <a:cubicBezTo>
                  <a:pt x="169515" y="205382"/>
                  <a:pt x="167432" y="203894"/>
                  <a:pt x="166539" y="200918"/>
                </a:cubicBezTo>
                <a:lnTo>
                  <a:pt x="162967" y="189309"/>
                </a:lnTo>
                <a:lnTo>
                  <a:pt x="154484" y="188863"/>
                </a:lnTo>
                <a:cubicBezTo>
                  <a:pt x="152698" y="188863"/>
                  <a:pt x="151358" y="188267"/>
                  <a:pt x="150465" y="187077"/>
                </a:cubicBezTo>
                <a:lnTo>
                  <a:pt x="138410" y="175022"/>
                </a:lnTo>
                <a:cubicBezTo>
                  <a:pt x="136624" y="173236"/>
                  <a:pt x="136178" y="170854"/>
                  <a:pt x="137071" y="167878"/>
                </a:cubicBezTo>
                <a:lnTo>
                  <a:pt x="138857" y="163859"/>
                </a:lnTo>
                <a:lnTo>
                  <a:pt x="137964" y="162966"/>
                </a:lnTo>
                <a:lnTo>
                  <a:pt x="135731" y="164752"/>
                </a:lnTo>
                <a:cubicBezTo>
                  <a:pt x="132755" y="166538"/>
                  <a:pt x="129927" y="166390"/>
                  <a:pt x="127248" y="164306"/>
                </a:cubicBezTo>
                <a:lnTo>
                  <a:pt x="101799" y="138410"/>
                </a:lnTo>
                <a:cubicBezTo>
                  <a:pt x="91976" y="142577"/>
                  <a:pt x="82153" y="144661"/>
                  <a:pt x="72331" y="144661"/>
                </a:cubicBezTo>
                <a:cubicBezTo>
                  <a:pt x="52388" y="144661"/>
                  <a:pt x="35347" y="137666"/>
                  <a:pt x="21208" y="123676"/>
                </a:cubicBezTo>
                <a:cubicBezTo>
                  <a:pt x="7069" y="109686"/>
                  <a:pt x="0" y="92571"/>
                  <a:pt x="0" y="72330"/>
                </a:cubicBezTo>
                <a:cubicBezTo>
                  <a:pt x="0" y="52387"/>
                  <a:pt x="7069" y="35346"/>
                  <a:pt x="21208" y="21208"/>
                </a:cubicBezTo>
                <a:cubicBezTo>
                  <a:pt x="35347" y="7069"/>
                  <a:pt x="52388" y="0"/>
                  <a:pt x="723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1"/>
          <p:cNvSpPr/>
          <p:nvPr/>
        </p:nvSpPr>
        <p:spPr>
          <a:xfrm>
            <a:off x="8947276" y="1967696"/>
            <a:ext cx="2254877" cy="3761004"/>
          </a:xfrm>
          <a:prstGeom prst="roundRect">
            <a:avLst>
              <a:gd name="adj" fmla="val 4016"/>
            </a:avLst>
          </a:prstGeom>
          <a:solidFill>
            <a:srgbClr val="A70C1B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62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iṩ1íḍê"/>
          <p:cNvSpPr/>
          <p:nvPr/>
        </p:nvSpPr>
        <p:spPr>
          <a:xfrm>
            <a:off x="8956916" y="3399951"/>
            <a:ext cx="2254877" cy="4543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ïşlïḓê"/>
          <p:cNvSpPr/>
          <p:nvPr/>
        </p:nvSpPr>
        <p:spPr>
          <a:xfrm>
            <a:off x="9716555" y="2385609"/>
            <a:ext cx="709862" cy="700639"/>
          </a:xfrm>
          <a:custGeom>
            <a:avLst/>
            <a:gdLst/>
            <a:ahLst/>
            <a:cxnLst/>
            <a:rect l="l" t="t" r="r" b="b"/>
            <a:pathLst>
              <a:path w="206276" h="203596">
                <a:moveTo>
                  <a:pt x="95548" y="108049"/>
                </a:moveTo>
                <a:cubicBezTo>
                  <a:pt x="93762" y="108049"/>
                  <a:pt x="92199" y="108719"/>
                  <a:pt x="90860" y="110058"/>
                </a:cubicBezTo>
                <a:cubicBezTo>
                  <a:pt x="89520" y="111397"/>
                  <a:pt x="88850" y="112960"/>
                  <a:pt x="88850" y="114746"/>
                </a:cubicBezTo>
                <a:lnTo>
                  <a:pt x="88850" y="129927"/>
                </a:lnTo>
                <a:cubicBezTo>
                  <a:pt x="88850" y="134391"/>
                  <a:pt x="91083" y="136624"/>
                  <a:pt x="95548" y="136624"/>
                </a:cubicBezTo>
                <a:lnTo>
                  <a:pt x="110728" y="136624"/>
                </a:lnTo>
                <a:cubicBezTo>
                  <a:pt x="115193" y="136624"/>
                  <a:pt x="117426" y="134391"/>
                  <a:pt x="117426" y="129927"/>
                </a:cubicBezTo>
                <a:lnTo>
                  <a:pt x="117426" y="114746"/>
                </a:lnTo>
                <a:cubicBezTo>
                  <a:pt x="117426" y="112960"/>
                  <a:pt x="116756" y="111397"/>
                  <a:pt x="115416" y="110058"/>
                </a:cubicBezTo>
                <a:cubicBezTo>
                  <a:pt x="114077" y="108719"/>
                  <a:pt x="112514" y="108049"/>
                  <a:pt x="110728" y="108049"/>
                </a:cubicBezTo>
                <a:close/>
                <a:moveTo>
                  <a:pt x="21878" y="54024"/>
                </a:moveTo>
                <a:cubicBezTo>
                  <a:pt x="19497" y="54024"/>
                  <a:pt x="17339" y="54992"/>
                  <a:pt x="15404" y="56926"/>
                </a:cubicBezTo>
                <a:cubicBezTo>
                  <a:pt x="13469" y="58861"/>
                  <a:pt x="12502" y="61019"/>
                  <a:pt x="12502" y="63400"/>
                </a:cubicBezTo>
                <a:lnTo>
                  <a:pt x="12502" y="117871"/>
                </a:lnTo>
                <a:lnTo>
                  <a:pt x="22771" y="117871"/>
                </a:lnTo>
                <a:cubicBezTo>
                  <a:pt x="24854" y="117871"/>
                  <a:pt x="25896" y="118913"/>
                  <a:pt x="25896" y="120997"/>
                </a:cubicBezTo>
                <a:cubicBezTo>
                  <a:pt x="25896" y="123080"/>
                  <a:pt x="24854" y="124122"/>
                  <a:pt x="22771" y="124122"/>
                </a:cubicBezTo>
                <a:lnTo>
                  <a:pt x="12502" y="124122"/>
                </a:lnTo>
                <a:lnTo>
                  <a:pt x="12502" y="181272"/>
                </a:lnTo>
                <a:cubicBezTo>
                  <a:pt x="12502" y="183951"/>
                  <a:pt x="13469" y="186184"/>
                  <a:pt x="15404" y="187970"/>
                </a:cubicBezTo>
                <a:cubicBezTo>
                  <a:pt x="17339" y="189755"/>
                  <a:pt x="19497" y="190648"/>
                  <a:pt x="21878" y="190648"/>
                </a:cubicBezTo>
                <a:lnTo>
                  <a:pt x="184398" y="190648"/>
                </a:lnTo>
                <a:cubicBezTo>
                  <a:pt x="186779" y="190648"/>
                  <a:pt x="188937" y="189755"/>
                  <a:pt x="190872" y="187970"/>
                </a:cubicBezTo>
                <a:cubicBezTo>
                  <a:pt x="192807" y="186184"/>
                  <a:pt x="193774" y="183951"/>
                  <a:pt x="193774" y="181272"/>
                </a:cubicBezTo>
                <a:lnTo>
                  <a:pt x="193774" y="124122"/>
                </a:lnTo>
                <a:lnTo>
                  <a:pt x="123676" y="124122"/>
                </a:lnTo>
                <a:lnTo>
                  <a:pt x="123676" y="130373"/>
                </a:lnTo>
                <a:cubicBezTo>
                  <a:pt x="123676" y="133647"/>
                  <a:pt x="122411" y="136549"/>
                  <a:pt x="119881" y="139079"/>
                </a:cubicBezTo>
                <a:cubicBezTo>
                  <a:pt x="117351" y="141610"/>
                  <a:pt x="114300" y="142875"/>
                  <a:pt x="110728" y="142875"/>
                </a:cubicBezTo>
                <a:lnTo>
                  <a:pt x="95548" y="142875"/>
                </a:lnTo>
                <a:cubicBezTo>
                  <a:pt x="91976" y="142875"/>
                  <a:pt x="88925" y="141610"/>
                  <a:pt x="86395" y="139079"/>
                </a:cubicBezTo>
                <a:cubicBezTo>
                  <a:pt x="83865" y="136549"/>
                  <a:pt x="82600" y="133647"/>
                  <a:pt x="82600" y="130373"/>
                </a:cubicBezTo>
                <a:lnTo>
                  <a:pt x="82600" y="124122"/>
                </a:lnTo>
                <a:lnTo>
                  <a:pt x="41523" y="124122"/>
                </a:lnTo>
                <a:cubicBezTo>
                  <a:pt x="39440" y="124122"/>
                  <a:pt x="38398" y="123080"/>
                  <a:pt x="38398" y="120997"/>
                </a:cubicBezTo>
                <a:cubicBezTo>
                  <a:pt x="38398" y="118913"/>
                  <a:pt x="39440" y="117871"/>
                  <a:pt x="41523" y="117871"/>
                </a:cubicBezTo>
                <a:lnTo>
                  <a:pt x="82600" y="117871"/>
                </a:lnTo>
                <a:lnTo>
                  <a:pt x="82600" y="114746"/>
                </a:lnTo>
                <a:cubicBezTo>
                  <a:pt x="82600" y="111174"/>
                  <a:pt x="83865" y="108123"/>
                  <a:pt x="86395" y="105593"/>
                </a:cubicBezTo>
                <a:cubicBezTo>
                  <a:pt x="88925" y="103063"/>
                  <a:pt x="91976" y="101798"/>
                  <a:pt x="95548" y="101798"/>
                </a:cubicBezTo>
                <a:lnTo>
                  <a:pt x="110728" y="101798"/>
                </a:lnTo>
                <a:cubicBezTo>
                  <a:pt x="114300" y="101798"/>
                  <a:pt x="117351" y="103063"/>
                  <a:pt x="119881" y="105593"/>
                </a:cubicBezTo>
                <a:cubicBezTo>
                  <a:pt x="122411" y="108123"/>
                  <a:pt x="123676" y="111174"/>
                  <a:pt x="123676" y="114746"/>
                </a:cubicBezTo>
                <a:lnTo>
                  <a:pt x="123676" y="117871"/>
                </a:lnTo>
                <a:lnTo>
                  <a:pt x="193774" y="117871"/>
                </a:lnTo>
                <a:lnTo>
                  <a:pt x="193774" y="63400"/>
                </a:lnTo>
                <a:cubicBezTo>
                  <a:pt x="193774" y="61019"/>
                  <a:pt x="192807" y="58861"/>
                  <a:pt x="190872" y="56926"/>
                </a:cubicBezTo>
                <a:cubicBezTo>
                  <a:pt x="188937" y="54992"/>
                  <a:pt x="186779" y="54024"/>
                  <a:pt x="184398" y="54024"/>
                </a:cubicBezTo>
                <a:close/>
                <a:moveTo>
                  <a:pt x="89743" y="12948"/>
                </a:moveTo>
                <a:cubicBezTo>
                  <a:pt x="84981" y="12948"/>
                  <a:pt x="82600" y="15329"/>
                  <a:pt x="82600" y="20091"/>
                </a:cubicBezTo>
                <a:lnTo>
                  <a:pt x="82600" y="41523"/>
                </a:lnTo>
                <a:lnTo>
                  <a:pt x="123676" y="41523"/>
                </a:lnTo>
                <a:lnTo>
                  <a:pt x="123676" y="20091"/>
                </a:lnTo>
                <a:cubicBezTo>
                  <a:pt x="123676" y="15329"/>
                  <a:pt x="119807" y="12948"/>
                  <a:pt x="112068" y="12948"/>
                </a:cubicBezTo>
                <a:close/>
                <a:moveTo>
                  <a:pt x="89743" y="0"/>
                </a:moveTo>
                <a:lnTo>
                  <a:pt x="115193" y="0"/>
                </a:lnTo>
                <a:cubicBezTo>
                  <a:pt x="121742" y="0"/>
                  <a:pt x="126950" y="1860"/>
                  <a:pt x="130820" y="5581"/>
                </a:cubicBezTo>
                <a:cubicBezTo>
                  <a:pt x="134690" y="9301"/>
                  <a:pt x="136624" y="14138"/>
                  <a:pt x="136624" y="20091"/>
                </a:cubicBezTo>
                <a:lnTo>
                  <a:pt x="136624" y="41523"/>
                </a:lnTo>
                <a:lnTo>
                  <a:pt x="184398" y="41523"/>
                </a:lnTo>
                <a:cubicBezTo>
                  <a:pt x="190351" y="41523"/>
                  <a:pt x="195486" y="43681"/>
                  <a:pt x="199802" y="47997"/>
                </a:cubicBezTo>
                <a:cubicBezTo>
                  <a:pt x="204118" y="52313"/>
                  <a:pt x="206276" y="57447"/>
                  <a:pt x="206276" y="63400"/>
                </a:cubicBezTo>
                <a:lnTo>
                  <a:pt x="206276" y="181272"/>
                </a:lnTo>
                <a:cubicBezTo>
                  <a:pt x="206276" y="187225"/>
                  <a:pt x="204118" y="192434"/>
                  <a:pt x="199802" y="196899"/>
                </a:cubicBezTo>
                <a:cubicBezTo>
                  <a:pt x="195486" y="201364"/>
                  <a:pt x="190351" y="203596"/>
                  <a:pt x="184398" y="203596"/>
                </a:cubicBezTo>
                <a:lnTo>
                  <a:pt x="21878" y="203596"/>
                </a:lnTo>
                <a:cubicBezTo>
                  <a:pt x="15925" y="203596"/>
                  <a:pt x="10790" y="201364"/>
                  <a:pt x="6474" y="196899"/>
                </a:cubicBezTo>
                <a:cubicBezTo>
                  <a:pt x="2158" y="192434"/>
                  <a:pt x="0" y="187225"/>
                  <a:pt x="0" y="181272"/>
                </a:cubicBezTo>
                <a:lnTo>
                  <a:pt x="0" y="63400"/>
                </a:lnTo>
                <a:cubicBezTo>
                  <a:pt x="0" y="57447"/>
                  <a:pt x="2158" y="52313"/>
                  <a:pt x="6474" y="47997"/>
                </a:cubicBezTo>
                <a:cubicBezTo>
                  <a:pt x="10790" y="43681"/>
                  <a:pt x="15925" y="41523"/>
                  <a:pt x="21878" y="41523"/>
                </a:cubicBezTo>
                <a:lnTo>
                  <a:pt x="69652" y="41523"/>
                </a:lnTo>
                <a:lnTo>
                  <a:pt x="69652" y="20091"/>
                </a:lnTo>
                <a:cubicBezTo>
                  <a:pt x="69652" y="14138"/>
                  <a:pt x="71363" y="9301"/>
                  <a:pt x="74786" y="5581"/>
                </a:cubicBezTo>
                <a:cubicBezTo>
                  <a:pt x="78209" y="1860"/>
                  <a:pt x="83195" y="0"/>
                  <a:pt x="897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0"/>
          <p:cNvSpPr txBox="1">
            <a:spLocks noChangeArrowheads="1"/>
          </p:cNvSpPr>
          <p:nvPr/>
        </p:nvSpPr>
        <p:spPr bwMode="auto">
          <a:xfrm>
            <a:off x="1362622" y="3498735"/>
            <a:ext cx="1605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理论依据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0"/>
          <p:cNvSpPr txBox="1">
            <a:spLocks noChangeArrowheads="1"/>
          </p:cNvSpPr>
          <p:nvPr/>
        </p:nvSpPr>
        <p:spPr bwMode="auto">
          <a:xfrm>
            <a:off x="1296174" y="4205301"/>
            <a:ext cx="173784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在此添加单击添加具体内容。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单击此处可编辑内容，单击此处可编辑内容，单击此处可编辑内容。 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0"/>
          <p:cNvSpPr txBox="1">
            <a:spLocks noChangeArrowheads="1"/>
          </p:cNvSpPr>
          <p:nvPr/>
        </p:nvSpPr>
        <p:spPr bwMode="auto">
          <a:xfrm>
            <a:off x="3963810" y="3498735"/>
            <a:ext cx="1605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理论依据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0"/>
          <p:cNvSpPr txBox="1">
            <a:spLocks noChangeArrowheads="1"/>
          </p:cNvSpPr>
          <p:nvPr/>
        </p:nvSpPr>
        <p:spPr bwMode="auto">
          <a:xfrm>
            <a:off x="6633699" y="3498735"/>
            <a:ext cx="1605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理论依据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0"/>
          <p:cNvSpPr txBox="1">
            <a:spLocks noChangeArrowheads="1"/>
          </p:cNvSpPr>
          <p:nvPr/>
        </p:nvSpPr>
        <p:spPr bwMode="auto">
          <a:xfrm>
            <a:off x="9254167" y="3498735"/>
            <a:ext cx="1605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理论依据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理论依据</a:t>
            </a:r>
          </a:p>
        </p:txBody>
      </p:sp>
      <p:sp>
        <p:nvSpPr>
          <p:cNvPr id="35" name="0">
            <a:extLst>
              <a:ext uri="{FF2B5EF4-FFF2-40B4-BE49-F238E27FC236}">
                <a16:creationId xmlns:a16="http://schemas.microsoft.com/office/drawing/2014/main" id="{0949B92A-8F5E-3545-841B-E272B7BAA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776" y="4258899"/>
            <a:ext cx="173784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在此添加单击添加具体内容。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单击此处可编辑内容，单击此处可编辑内容，单击此处可编辑内容。 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0">
            <a:extLst>
              <a:ext uri="{FF2B5EF4-FFF2-40B4-BE49-F238E27FC236}">
                <a16:creationId xmlns:a16="http://schemas.microsoft.com/office/drawing/2014/main" id="{7FF439C7-9093-FA4A-A97C-99A95C7E5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631" y="4258899"/>
            <a:ext cx="173784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在此添加单击添加具体内容。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单击此处可编辑内容，单击此处可编辑内容，单击此处可编辑内容。 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0">
            <a:extLst>
              <a:ext uri="{FF2B5EF4-FFF2-40B4-BE49-F238E27FC236}">
                <a16:creationId xmlns:a16="http://schemas.microsoft.com/office/drawing/2014/main" id="{12DA5042-DBFC-734E-895A-0F6F61678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015" y="4269725"/>
            <a:ext cx="173784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在此添加单击添加具体内容。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单击此处可编辑内容，单击此处可编辑内容，单击此处可编辑内容。 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2" name="Picture 41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2C276-5416-D6F8-13A8-14AF4EE0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5452B-3E9F-B2FC-FBE5-CDC074277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" name="Picture 18" descr="118-苏州大学-img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57" y="-697735"/>
            <a:ext cx="12191999" cy="761999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048EE95-0A7A-9C7E-DB20-ED3407A1B024}"/>
              </a:ext>
            </a:extLst>
          </p:cNvPr>
          <p:cNvSpPr/>
          <p:nvPr/>
        </p:nvSpPr>
        <p:spPr>
          <a:xfrm>
            <a:off x="0" y="2567709"/>
            <a:ext cx="12192000" cy="17225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DE4FC1-E390-9F32-57DA-BD46B399244B}"/>
              </a:ext>
            </a:extLst>
          </p:cNvPr>
          <p:cNvSpPr/>
          <p:nvPr/>
        </p:nvSpPr>
        <p:spPr>
          <a:xfrm>
            <a:off x="2918691" y="2567709"/>
            <a:ext cx="6354618" cy="1722582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5DD0FB-F268-0802-9427-FB73B5A45A79}"/>
              </a:ext>
            </a:extLst>
          </p:cNvPr>
          <p:cNvSpPr txBox="1"/>
          <p:nvPr/>
        </p:nvSpPr>
        <p:spPr>
          <a:xfrm>
            <a:off x="4247960" y="3062292"/>
            <a:ext cx="394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研究的方法与过程</a:t>
            </a:r>
          </a:p>
        </p:txBody>
      </p:sp>
      <p:sp>
        <p:nvSpPr>
          <p:cNvPr id="17" name="圆角矩形 31">
            <a:extLst>
              <a:ext uri="{FF2B5EF4-FFF2-40B4-BE49-F238E27FC236}">
                <a16:creationId xmlns:a16="http://schemas.microsoft.com/office/drawing/2014/main" id="{BC40E23B-B115-0A5C-F652-BF59D1F340DF}"/>
              </a:ext>
            </a:extLst>
          </p:cNvPr>
          <p:cNvSpPr/>
          <p:nvPr/>
        </p:nvSpPr>
        <p:spPr>
          <a:xfrm>
            <a:off x="3449102" y="2955646"/>
            <a:ext cx="798857" cy="859622"/>
          </a:xfrm>
          <a:prstGeom prst="roundRect">
            <a:avLst>
              <a:gd name="adj" fmla="val 5000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science-microscope_73792">
            <a:extLst>
              <a:ext uri="{FF2B5EF4-FFF2-40B4-BE49-F238E27FC236}">
                <a16:creationId xmlns:a16="http://schemas.microsoft.com/office/drawing/2014/main" id="{42320508-5277-720B-2D90-44D263AD8567}"/>
              </a:ext>
            </a:extLst>
          </p:cNvPr>
          <p:cNvSpPr>
            <a:spLocks noChangeAspect="1"/>
          </p:cNvSpPr>
          <p:nvPr/>
        </p:nvSpPr>
        <p:spPr bwMode="auto">
          <a:xfrm>
            <a:off x="3641150" y="3112265"/>
            <a:ext cx="361864" cy="546384"/>
          </a:xfrm>
          <a:custGeom>
            <a:avLst/>
            <a:gdLst>
              <a:gd name="T0" fmla="*/ 1575 w 1900"/>
              <a:gd name="T1" fmla="*/ 2560 h 2873"/>
              <a:gd name="T2" fmla="*/ 1529 w 1900"/>
              <a:gd name="T3" fmla="*/ 2167 h 2873"/>
              <a:gd name="T4" fmla="*/ 1585 w 1900"/>
              <a:gd name="T5" fmla="*/ 674 h 2873"/>
              <a:gd name="T6" fmla="*/ 1497 w 1900"/>
              <a:gd name="T7" fmla="*/ 548 h 2873"/>
              <a:gd name="T8" fmla="*/ 1466 w 1900"/>
              <a:gd name="T9" fmla="*/ 502 h 2873"/>
              <a:gd name="T10" fmla="*/ 1650 w 1900"/>
              <a:gd name="T11" fmla="*/ 340 h 2873"/>
              <a:gd name="T12" fmla="*/ 1743 w 1900"/>
              <a:gd name="T13" fmla="*/ 325 h 2873"/>
              <a:gd name="T14" fmla="*/ 1435 w 1900"/>
              <a:gd name="T15" fmla="*/ 22 h 2873"/>
              <a:gd name="T16" fmla="*/ 1357 w 1900"/>
              <a:gd name="T17" fmla="*/ 130 h 2873"/>
              <a:gd name="T18" fmla="*/ 1254 w 1900"/>
              <a:gd name="T19" fmla="*/ 350 h 2873"/>
              <a:gd name="T20" fmla="*/ 1153 w 1900"/>
              <a:gd name="T21" fmla="*/ 360 h 2873"/>
              <a:gd name="T22" fmla="*/ 740 w 1900"/>
              <a:gd name="T23" fmla="*/ 1049 h 2873"/>
              <a:gd name="T24" fmla="*/ 666 w 1900"/>
              <a:gd name="T25" fmla="*/ 1216 h 2873"/>
              <a:gd name="T26" fmla="*/ 357 w 1900"/>
              <a:gd name="T27" fmla="*/ 1085 h 2873"/>
              <a:gd name="T28" fmla="*/ 394 w 1900"/>
              <a:gd name="T29" fmla="*/ 1191 h 2873"/>
              <a:gd name="T30" fmla="*/ 377 w 1900"/>
              <a:gd name="T31" fmla="*/ 1348 h 2873"/>
              <a:gd name="T32" fmla="*/ 469 w 1900"/>
              <a:gd name="T33" fmla="*/ 1325 h 2873"/>
              <a:gd name="T34" fmla="*/ 588 w 1900"/>
              <a:gd name="T35" fmla="*/ 1325 h 2873"/>
              <a:gd name="T36" fmla="*/ 552 w 1900"/>
              <a:gd name="T37" fmla="*/ 1408 h 2873"/>
              <a:gd name="T38" fmla="*/ 637 w 1900"/>
              <a:gd name="T39" fmla="*/ 1493 h 2873"/>
              <a:gd name="T40" fmla="*/ 730 w 1900"/>
              <a:gd name="T41" fmla="*/ 1478 h 2873"/>
              <a:gd name="T42" fmla="*/ 955 w 1900"/>
              <a:gd name="T43" fmla="*/ 1577 h 2873"/>
              <a:gd name="T44" fmla="*/ 1048 w 1900"/>
              <a:gd name="T45" fmla="*/ 1559 h 2873"/>
              <a:gd name="T46" fmla="*/ 834 w 1900"/>
              <a:gd name="T47" fmla="*/ 1332 h 2873"/>
              <a:gd name="T48" fmla="*/ 964 w 1900"/>
              <a:gd name="T49" fmla="*/ 1210 h 2873"/>
              <a:gd name="T50" fmla="*/ 1013 w 1900"/>
              <a:gd name="T51" fmla="*/ 1221 h 2873"/>
              <a:gd name="T52" fmla="*/ 1409 w 1900"/>
              <a:gd name="T53" fmla="*/ 704 h 2873"/>
              <a:gd name="T54" fmla="*/ 1452 w 1900"/>
              <a:gd name="T55" fmla="*/ 2058 h 2873"/>
              <a:gd name="T56" fmla="*/ 1359 w 1900"/>
              <a:gd name="T57" fmla="*/ 2108 h 2873"/>
              <a:gd name="T58" fmla="*/ 309 w 1900"/>
              <a:gd name="T59" fmla="*/ 1594 h 2873"/>
              <a:gd name="T60" fmla="*/ 230 w 1900"/>
              <a:gd name="T61" fmla="*/ 1701 h 2873"/>
              <a:gd name="T62" fmla="*/ 904 w 1900"/>
              <a:gd name="T63" fmla="*/ 2560 h 2873"/>
              <a:gd name="T64" fmla="*/ 0 w 1900"/>
              <a:gd name="T65" fmla="*/ 2627 h 2873"/>
              <a:gd name="T66" fmla="*/ 67 w 1900"/>
              <a:gd name="T67" fmla="*/ 2873 h 2873"/>
              <a:gd name="T68" fmla="*/ 1864 w 1900"/>
              <a:gd name="T69" fmla="*/ 2807 h 2873"/>
              <a:gd name="T70" fmla="*/ 1797 w 1900"/>
              <a:gd name="T71" fmla="*/ 2560 h 2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00" h="2873">
                <a:moveTo>
                  <a:pt x="1797" y="2560"/>
                </a:moveTo>
                <a:lnTo>
                  <a:pt x="1575" y="2560"/>
                </a:lnTo>
                <a:lnTo>
                  <a:pt x="1448" y="2223"/>
                </a:lnTo>
                <a:cubicBezTo>
                  <a:pt x="1475" y="2206"/>
                  <a:pt x="1502" y="2187"/>
                  <a:pt x="1529" y="2167"/>
                </a:cubicBezTo>
                <a:cubicBezTo>
                  <a:pt x="1772" y="1983"/>
                  <a:pt x="1900" y="1725"/>
                  <a:pt x="1900" y="1421"/>
                </a:cubicBezTo>
                <a:cubicBezTo>
                  <a:pt x="1900" y="1040"/>
                  <a:pt x="1729" y="804"/>
                  <a:pt x="1585" y="674"/>
                </a:cubicBezTo>
                <a:cubicBezTo>
                  <a:pt x="1552" y="644"/>
                  <a:pt x="1518" y="618"/>
                  <a:pt x="1486" y="595"/>
                </a:cubicBezTo>
                <a:cubicBezTo>
                  <a:pt x="1496" y="582"/>
                  <a:pt x="1499" y="565"/>
                  <a:pt x="1497" y="548"/>
                </a:cubicBezTo>
                <a:cubicBezTo>
                  <a:pt x="1494" y="531"/>
                  <a:pt x="1484" y="515"/>
                  <a:pt x="1470" y="505"/>
                </a:cubicBezTo>
                <a:lnTo>
                  <a:pt x="1466" y="502"/>
                </a:lnTo>
                <a:lnTo>
                  <a:pt x="1605" y="308"/>
                </a:lnTo>
                <a:lnTo>
                  <a:pt x="1650" y="340"/>
                </a:lnTo>
                <a:cubicBezTo>
                  <a:pt x="1662" y="349"/>
                  <a:pt x="1675" y="353"/>
                  <a:pt x="1689" y="353"/>
                </a:cubicBezTo>
                <a:cubicBezTo>
                  <a:pt x="1710" y="353"/>
                  <a:pt x="1730" y="343"/>
                  <a:pt x="1743" y="325"/>
                </a:cubicBezTo>
                <a:cubicBezTo>
                  <a:pt x="1765" y="295"/>
                  <a:pt x="1758" y="254"/>
                  <a:pt x="1728" y="232"/>
                </a:cubicBezTo>
                <a:lnTo>
                  <a:pt x="1435" y="22"/>
                </a:lnTo>
                <a:cubicBezTo>
                  <a:pt x="1405" y="0"/>
                  <a:pt x="1363" y="7"/>
                  <a:pt x="1342" y="37"/>
                </a:cubicBezTo>
                <a:cubicBezTo>
                  <a:pt x="1320" y="67"/>
                  <a:pt x="1327" y="108"/>
                  <a:pt x="1357" y="130"/>
                </a:cubicBezTo>
                <a:lnTo>
                  <a:pt x="1393" y="156"/>
                </a:lnTo>
                <a:lnTo>
                  <a:pt x="1254" y="350"/>
                </a:lnTo>
                <a:lnTo>
                  <a:pt x="1246" y="345"/>
                </a:lnTo>
                <a:cubicBezTo>
                  <a:pt x="1216" y="323"/>
                  <a:pt x="1175" y="330"/>
                  <a:pt x="1153" y="360"/>
                </a:cubicBezTo>
                <a:lnTo>
                  <a:pt x="725" y="956"/>
                </a:lnTo>
                <a:cubicBezTo>
                  <a:pt x="704" y="986"/>
                  <a:pt x="710" y="1028"/>
                  <a:pt x="740" y="1049"/>
                </a:cubicBezTo>
                <a:lnTo>
                  <a:pt x="770" y="1071"/>
                </a:lnTo>
                <a:lnTo>
                  <a:pt x="666" y="1216"/>
                </a:lnTo>
                <a:lnTo>
                  <a:pt x="449" y="1068"/>
                </a:lnTo>
                <a:cubicBezTo>
                  <a:pt x="419" y="1047"/>
                  <a:pt x="378" y="1054"/>
                  <a:pt x="357" y="1085"/>
                </a:cubicBezTo>
                <a:cubicBezTo>
                  <a:pt x="336" y="1115"/>
                  <a:pt x="344" y="1157"/>
                  <a:pt x="374" y="1177"/>
                </a:cubicBezTo>
                <a:lnTo>
                  <a:pt x="394" y="1191"/>
                </a:lnTo>
                <a:lnTo>
                  <a:pt x="355" y="1256"/>
                </a:lnTo>
                <a:cubicBezTo>
                  <a:pt x="336" y="1287"/>
                  <a:pt x="346" y="1328"/>
                  <a:pt x="377" y="1348"/>
                </a:cubicBezTo>
                <a:cubicBezTo>
                  <a:pt x="388" y="1354"/>
                  <a:pt x="400" y="1357"/>
                  <a:pt x="412" y="1357"/>
                </a:cubicBezTo>
                <a:cubicBezTo>
                  <a:pt x="434" y="1357"/>
                  <a:pt x="456" y="1346"/>
                  <a:pt x="469" y="1325"/>
                </a:cubicBezTo>
                <a:lnTo>
                  <a:pt x="504" y="1267"/>
                </a:lnTo>
                <a:lnTo>
                  <a:pt x="588" y="1325"/>
                </a:lnTo>
                <a:lnTo>
                  <a:pt x="564" y="1358"/>
                </a:lnTo>
                <a:cubicBezTo>
                  <a:pt x="554" y="1373"/>
                  <a:pt x="549" y="1390"/>
                  <a:pt x="552" y="1408"/>
                </a:cubicBezTo>
                <a:cubicBezTo>
                  <a:pt x="555" y="1425"/>
                  <a:pt x="565" y="1441"/>
                  <a:pt x="579" y="1451"/>
                </a:cubicBezTo>
                <a:lnTo>
                  <a:pt x="637" y="1493"/>
                </a:lnTo>
                <a:cubicBezTo>
                  <a:pt x="649" y="1501"/>
                  <a:pt x="662" y="1505"/>
                  <a:pt x="676" y="1505"/>
                </a:cubicBezTo>
                <a:cubicBezTo>
                  <a:pt x="697" y="1505"/>
                  <a:pt x="717" y="1496"/>
                  <a:pt x="730" y="1478"/>
                </a:cubicBezTo>
                <a:lnTo>
                  <a:pt x="757" y="1440"/>
                </a:lnTo>
                <a:lnTo>
                  <a:pt x="955" y="1577"/>
                </a:lnTo>
                <a:cubicBezTo>
                  <a:pt x="967" y="1585"/>
                  <a:pt x="980" y="1588"/>
                  <a:pt x="993" y="1588"/>
                </a:cubicBezTo>
                <a:cubicBezTo>
                  <a:pt x="1014" y="1588"/>
                  <a:pt x="1035" y="1578"/>
                  <a:pt x="1048" y="1559"/>
                </a:cubicBezTo>
                <a:cubicBezTo>
                  <a:pt x="1069" y="1529"/>
                  <a:pt x="1061" y="1488"/>
                  <a:pt x="1031" y="1467"/>
                </a:cubicBezTo>
                <a:lnTo>
                  <a:pt x="834" y="1332"/>
                </a:lnTo>
                <a:lnTo>
                  <a:pt x="936" y="1190"/>
                </a:lnTo>
                <a:lnTo>
                  <a:pt x="964" y="1210"/>
                </a:lnTo>
                <a:cubicBezTo>
                  <a:pt x="975" y="1218"/>
                  <a:pt x="989" y="1222"/>
                  <a:pt x="1003" y="1222"/>
                </a:cubicBezTo>
                <a:cubicBezTo>
                  <a:pt x="1006" y="1222"/>
                  <a:pt x="1010" y="1222"/>
                  <a:pt x="1013" y="1221"/>
                </a:cubicBezTo>
                <a:cubicBezTo>
                  <a:pt x="1031" y="1218"/>
                  <a:pt x="1046" y="1209"/>
                  <a:pt x="1057" y="1194"/>
                </a:cubicBezTo>
                <a:lnTo>
                  <a:pt x="1409" y="704"/>
                </a:lnTo>
                <a:cubicBezTo>
                  <a:pt x="1565" y="814"/>
                  <a:pt x="1767" y="1032"/>
                  <a:pt x="1767" y="1421"/>
                </a:cubicBezTo>
                <a:cubicBezTo>
                  <a:pt x="1767" y="1684"/>
                  <a:pt x="1661" y="1898"/>
                  <a:pt x="1452" y="2058"/>
                </a:cubicBezTo>
                <a:cubicBezTo>
                  <a:pt x="1427" y="2077"/>
                  <a:pt x="1401" y="2095"/>
                  <a:pt x="1376" y="2111"/>
                </a:cubicBezTo>
                <a:cubicBezTo>
                  <a:pt x="1370" y="2109"/>
                  <a:pt x="1365" y="2108"/>
                  <a:pt x="1359" y="2108"/>
                </a:cubicBezTo>
                <a:lnTo>
                  <a:pt x="1011" y="2108"/>
                </a:lnTo>
                <a:lnTo>
                  <a:pt x="309" y="1594"/>
                </a:lnTo>
                <a:cubicBezTo>
                  <a:pt x="279" y="1572"/>
                  <a:pt x="237" y="1578"/>
                  <a:pt x="216" y="1608"/>
                </a:cubicBezTo>
                <a:cubicBezTo>
                  <a:pt x="194" y="1638"/>
                  <a:pt x="200" y="1680"/>
                  <a:pt x="230" y="1701"/>
                </a:cubicBezTo>
                <a:lnTo>
                  <a:pt x="904" y="2196"/>
                </a:lnTo>
                <a:lnTo>
                  <a:pt x="904" y="2560"/>
                </a:lnTo>
                <a:lnTo>
                  <a:pt x="67" y="2560"/>
                </a:lnTo>
                <a:cubicBezTo>
                  <a:pt x="30" y="2560"/>
                  <a:pt x="0" y="2590"/>
                  <a:pt x="0" y="2627"/>
                </a:cubicBezTo>
                <a:lnTo>
                  <a:pt x="0" y="2807"/>
                </a:lnTo>
                <a:cubicBezTo>
                  <a:pt x="0" y="2844"/>
                  <a:pt x="30" y="2873"/>
                  <a:pt x="67" y="2873"/>
                </a:cubicBezTo>
                <a:lnTo>
                  <a:pt x="1797" y="2873"/>
                </a:lnTo>
                <a:cubicBezTo>
                  <a:pt x="1834" y="2873"/>
                  <a:pt x="1864" y="2844"/>
                  <a:pt x="1864" y="2807"/>
                </a:cubicBezTo>
                <a:lnTo>
                  <a:pt x="1864" y="2627"/>
                </a:lnTo>
                <a:cubicBezTo>
                  <a:pt x="1864" y="2590"/>
                  <a:pt x="1834" y="2560"/>
                  <a:pt x="1797" y="2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/>
        </p:txBody>
      </p:sp>
    </p:spTree>
    <p:extLst>
      <p:ext uri="{BB962C8B-B14F-4D97-AF65-F5344CB8AC3E}">
        <p14:creationId xmlns:p14="http://schemas.microsoft.com/office/powerpoint/2010/main" val="399052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5259279" y="1109012"/>
            <a:ext cx="1720256" cy="1720256"/>
          </a:xfrm>
          <a:prstGeom prst="ellipse">
            <a:avLst/>
          </a:prstGeom>
          <a:solidFill>
            <a:srgbClr val="A70C1B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04649" y="1254285"/>
            <a:ext cx="1430812" cy="1430812"/>
          </a:xfrm>
          <a:prstGeom prst="ellipse">
            <a:avLst/>
          </a:prstGeom>
          <a:solidFill>
            <a:srgbClr val="A70C1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10685" y="3200613"/>
            <a:ext cx="7200000" cy="0"/>
          </a:xfrm>
          <a:prstGeom prst="line">
            <a:avLst/>
          </a:prstGeom>
          <a:ln w="12700">
            <a:solidFill>
              <a:srgbClr val="2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107928" y="2812477"/>
            <a:ext cx="0" cy="792000"/>
          </a:xfrm>
          <a:prstGeom prst="line">
            <a:avLst/>
          </a:prstGeom>
          <a:ln w="19050">
            <a:solidFill>
              <a:srgbClr val="2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530162" y="3208477"/>
            <a:ext cx="0" cy="792000"/>
          </a:xfrm>
          <a:prstGeom prst="line">
            <a:avLst/>
          </a:prstGeom>
          <a:ln w="19050">
            <a:solidFill>
              <a:srgbClr val="2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714668" y="3208477"/>
            <a:ext cx="0" cy="792000"/>
          </a:xfrm>
          <a:prstGeom prst="line">
            <a:avLst/>
          </a:prstGeom>
          <a:ln w="19050">
            <a:solidFill>
              <a:srgbClr val="2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4629718" y="3888658"/>
            <a:ext cx="2944723" cy="1867084"/>
          </a:xfrm>
          <a:prstGeom prst="roundRect">
            <a:avLst>
              <a:gd name="adj" fmla="val 759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5748480" y="3486453"/>
            <a:ext cx="720000" cy="720000"/>
          </a:xfrm>
          <a:prstGeom prst="ellipse">
            <a:avLst/>
          </a:prstGeom>
          <a:solidFill>
            <a:srgbClr val="A70C1B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886242" y="3678015"/>
            <a:ext cx="443375" cy="336879"/>
            <a:chOff x="4268086" y="4221191"/>
            <a:chExt cx="509646" cy="387231"/>
          </a:xfrm>
          <a:solidFill>
            <a:schemeClr val="bg1"/>
          </a:solidFill>
          <a:effectLst/>
        </p:grpSpPr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1059366" y="3888658"/>
            <a:ext cx="2944723" cy="1867084"/>
          </a:xfrm>
          <a:prstGeom prst="roundRect">
            <a:avLst>
              <a:gd name="adj" fmla="val 759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2170162" y="3486453"/>
            <a:ext cx="720000" cy="720000"/>
          </a:xfrm>
          <a:prstGeom prst="ellipse">
            <a:avLst/>
          </a:prstGeom>
          <a:solidFill>
            <a:srgbClr val="A70C1B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63719" y="3708584"/>
            <a:ext cx="332887" cy="318365"/>
            <a:chOff x="1004888" y="993775"/>
            <a:chExt cx="2438400" cy="2332038"/>
          </a:xfrm>
          <a:solidFill>
            <a:schemeClr val="bg1"/>
          </a:solidFill>
          <a:effectLst/>
        </p:grpSpPr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 25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8200070" y="3888658"/>
            <a:ext cx="2944723" cy="1867084"/>
          </a:xfrm>
          <a:prstGeom prst="roundRect">
            <a:avLst>
              <a:gd name="adj" fmla="val 759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9325694" y="3486453"/>
            <a:ext cx="720000" cy="720000"/>
          </a:xfrm>
          <a:prstGeom prst="ellipse">
            <a:avLst/>
          </a:prstGeom>
          <a:solidFill>
            <a:srgbClr val="A70C1B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223"/>
          <p:cNvSpPr>
            <a:spLocks noChangeAspect="1"/>
          </p:cNvSpPr>
          <p:nvPr/>
        </p:nvSpPr>
        <p:spPr bwMode="auto">
          <a:xfrm>
            <a:off x="9518758" y="3697508"/>
            <a:ext cx="367305" cy="297892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12845" y="177438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"/>
          <p:cNvSpPr txBox="1"/>
          <p:nvPr/>
        </p:nvSpPr>
        <p:spPr>
          <a:xfrm>
            <a:off x="1734383" y="4361391"/>
            <a:ext cx="160782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7"/>
          <p:cNvSpPr txBox="1"/>
          <p:nvPr/>
        </p:nvSpPr>
        <p:spPr>
          <a:xfrm>
            <a:off x="1454350" y="4722358"/>
            <a:ext cx="211836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单击此处可编辑内容，根据您的需要自由拉伸文本框大小，单击此处可编辑内容，根据您的需要自由拉伸文本框大小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6"/>
          <p:cNvSpPr txBox="1"/>
          <p:nvPr/>
        </p:nvSpPr>
        <p:spPr>
          <a:xfrm>
            <a:off x="5314887" y="4349030"/>
            <a:ext cx="160782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"/>
          <p:cNvSpPr txBox="1"/>
          <p:nvPr/>
        </p:nvSpPr>
        <p:spPr>
          <a:xfrm>
            <a:off x="8906771" y="4349030"/>
            <a:ext cx="160782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college-studying_73531"/>
          <p:cNvSpPr>
            <a:spLocks noChangeAspect="1"/>
          </p:cNvSpPr>
          <p:nvPr/>
        </p:nvSpPr>
        <p:spPr bwMode="auto">
          <a:xfrm>
            <a:off x="397356" y="345914"/>
            <a:ext cx="697716" cy="548674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p/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95B8E0A-5BD8-4D20-8E05-0B128D5B0B24}"/>
              </a:ext>
            </a:extLst>
          </p:cNvPr>
          <p:cNvSpPr txBox="1"/>
          <p:nvPr/>
        </p:nvSpPr>
        <p:spPr>
          <a:xfrm>
            <a:off x="1232156" y="381842"/>
            <a:ext cx="22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论文框架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AD1DA492-0C0A-8A40-A40C-96256664139B}"/>
              </a:ext>
            </a:extLst>
          </p:cNvPr>
          <p:cNvSpPr txBox="1"/>
          <p:nvPr/>
        </p:nvSpPr>
        <p:spPr>
          <a:xfrm>
            <a:off x="4974038" y="4722358"/>
            <a:ext cx="211836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单击此处可编辑内容，根据您的需要自由拉伸文本框大小，单击此处可编辑内容，根据您的需要自由拉伸文本框大小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4FA7980D-7B70-5C40-A449-07F664F86AC3}"/>
              </a:ext>
            </a:extLst>
          </p:cNvPr>
          <p:cNvSpPr txBox="1"/>
          <p:nvPr/>
        </p:nvSpPr>
        <p:spPr>
          <a:xfrm>
            <a:off x="8459578" y="4735600"/>
            <a:ext cx="211836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单击此处可编辑内容，根据您的需要自由拉伸文本框大小，单击此处可编辑内容，根据您的需要自由拉伸文本框大小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8" name="Picture 67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936" y="346774"/>
            <a:ext cx="564061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1617</Words>
  <Application>Microsoft Office PowerPoint</Application>
  <PresentationFormat>宽屏</PresentationFormat>
  <Paragraphs>178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宋体</vt:lpstr>
      <vt:lpstr>Arial</vt:lpstr>
      <vt:lpstr>Calibri</vt:lpstr>
      <vt:lpstr>Impact</vt:lpstr>
      <vt:lpstr>等线</vt:lpstr>
      <vt:lpstr>等线 Light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38</cp:revision>
  <dcterms:created xsi:type="dcterms:W3CDTF">2018-06-20T06:54:37Z</dcterms:created>
  <dcterms:modified xsi:type="dcterms:W3CDTF">2022-07-02T15:03:38Z</dcterms:modified>
  <cp:category>淘宝店铺:想搞设计</cp:category>
</cp:coreProperties>
</file>